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4" r:id="rId2"/>
    <p:sldId id="325" r:id="rId3"/>
    <p:sldId id="326" r:id="rId4"/>
    <p:sldId id="301" r:id="rId5"/>
    <p:sldId id="303" r:id="rId6"/>
    <p:sldId id="328" r:id="rId7"/>
    <p:sldId id="320" r:id="rId8"/>
    <p:sldId id="331" r:id="rId9"/>
    <p:sldId id="332" r:id="rId10"/>
    <p:sldId id="333" r:id="rId11"/>
    <p:sldId id="329" r:id="rId12"/>
    <p:sldId id="327" r:id="rId13"/>
    <p:sldId id="330" r:id="rId14"/>
    <p:sldId id="257" r:id="rId15"/>
    <p:sldId id="314" r:id="rId16"/>
    <p:sldId id="334" r:id="rId17"/>
    <p:sldId id="30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1357298"/>
            <a:ext cx="6643734" cy="928694"/>
          </a:xfr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cap="none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  </a:t>
            </a:r>
            <a:r>
              <a:rPr lang="ru-RU" sz="2400" cap="none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 Виртуальная  экскурсия по родному городу</a:t>
            </a:r>
            <a:endParaRPr lang="ru-RU" sz="2400" cap="none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643042" y="428604"/>
            <a:ext cx="5715040" cy="107157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180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B0F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МДОУДСКВ№2 «Ромашка» г.Талдом представляет :</a:t>
            </a:r>
            <a:endParaRPr lang="ru-RU" sz="180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B0F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1026" name="Picture 2" descr="C:\Users\soul\Desktop\для презентации\clipart-romas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71480"/>
            <a:ext cx="519121" cy="3698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71736" y="6286520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</a:rPr>
              <a:t>Презентацию подготовила Жукова С.Н.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B0F0"/>
              </a:solidFill>
            </a:endParaRPr>
          </a:p>
        </p:txBody>
      </p:sp>
      <p:pic>
        <p:nvPicPr>
          <p:cNvPr id="2" name="Picture 2" descr="C:\Users\soul\Desktop\img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357430"/>
            <a:ext cx="4214842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oul\Desktop\работа\ТАЛДОМ ФОТО\49420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7500990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28926" y="500042"/>
            <a:ext cx="2856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</a:rPr>
              <a:t>Торговые ряды</a:t>
            </a:r>
            <a:endParaRPr lang="ru-RU" sz="3200" dirty="0">
              <a:ln>
                <a:solidFill>
                  <a:srgbClr val="7030A0"/>
                </a:solidFill>
              </a:ln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soul\Desktop\моя работа фотки\ТАЛДОМ ФОТО\301583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714488"/>
            <a:ext cx="6572296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214546" y="571480"/>
            <a:ext cx="4929222" cy="46166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rgbClr val="FFC000"/>
                </a:solidFill>
              </a:rPr>
              <a:t>Здание городской администрации.</a:t>
            </a:r>
            <a:endParaRPr lang="ru-RU" sz="2400" dirty="0">
              <a:ln>
                <a:solidFill>
                  <a:srgbClr val="C00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oul\Desktop\моя работа фотки\ТАЛДОМ ФОТО\364545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14488"/>
            <a:ext cx="6286544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2643174" y="785794"/>
            <a:ext cx="3571900" cy="46166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92D050"/>
                </a:solidFill>
              </a:rPr>
              <a:t>Районный дом культуры.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oul\Desktop\photo_explor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14488"/>
            <a:ext cx="7429552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500166" y="785794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B0F0"/>
                </a:solidFill>
              </a:rPr>
              <a:t>Памятник павшим воинам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C:\Users\soul\Desktop\моя работа фотки\ТАЛДОМ ФОТО\493924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643050"/>
            <a:ext cx="6858048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2285984" y="785794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Дворец спорта «Атлант»</a:t>
            </a:r>
            <a:endParaRPr lang="ru-RU" sz="2800" dirty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soul\Desktop\0540-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000504"/>
            <a:ext cx="3821690" cy="2549527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0" name="Picture 4" descr="C:\Users\soul\Desktop\taldom_5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3818686" cy="2714644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3" name="Picture 7" descr="C:\Users\soul\Desktop\0540-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85728"/>
            <a:ext cx="3929090" cy="2565954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4" name="Picture 8" descr="C:\Users\soul\Desktop\imgr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000504"/>
            <a:ext cx="3786213" cy="2571769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105" name="Picture 9" descr="C:\Users\soul\Desktop\65206526_Bakirova_Olga_Timofeev_YUriy__Volshebnuyy_Taldom_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2143116"/>
            <a:ext cx="3214711" cy="228601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286116" y="142852"/>
            <a:ext cx="3065839" cy="584775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effectLst>
            <a:softEdge rad="63500"/>
          </a:effectLst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Улочки Талдома.</a:t>
            </a:r>
            <a:endParaRPr lang="ru-RU" sz="3200" dirty="0">
              <a:ln>
                <a:solidFill>
                  <a:srgbClr val="7030A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oul\Desktop\работа\ТАЛДОМ ФОТО\x_69b725d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25"/>
            <a:ext cx="9144000" cy="64293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500042"/>
            <a:ext cx="5286412" cy="5232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Талдомская средняя школа №2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14414" y="2000240"/>
            <a:ext cx="8458200" cy="1222375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prstTxWarp prst="textPlain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ru-RU" b="1" cap="none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Спасибо за внимание !</a:t>
            </a:r>
            <a:endParaRPr lang="ru-RU" b="1" cap="none" dirty="0">
              <a:ln w="12700">
                <a:solidFill>
                  <a:srgbClr val="0070C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103" name="Picture 7" descr="C:\Users\soul\Desktop\clipart-romash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286256"/>
            <a:ext cx="1214445" cy="111760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6" y="5929330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</a:rPr>
              <a:t>   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oul\Desktop\2516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285860"/>
            <a:ext cx="6096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57290" y="428604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Наш путь начинается с вокзала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oul\Desktop\364545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08138"/>
            <a:ext cx="7143800" cy="4743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85786" y="500042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</a:rPr>
              <a:t>Стела </a:t>
            </a:r>
            <a:r>
              <a:rPr lang="ru-RU" sz="2000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</a:rPr>
              <a:t>в  память о нашем великом земляке  М.Е. Салтыкове-Щедрине  на привокзальной площади</a:t>
            </a:r>
            <a:r>
              <a:rPr lang="ru-RU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</a:rPr>
              <a:t>.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29058" y="214290"/>
            <a:ext cx="2270125" cy="841375"/>
          </a:xfrm>
          <a:solidFill>
            <a:srgbClr val="92D05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pPr algn="ctr"/>
            <a:r>
              <a:rPr lang="ru-RU" sz="2400" cap="none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Мы в музее.</a:t>
            </a:r>
            <a:endParaRPr lang="ru-RU" sz="2400" cap="none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soul\Desktop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143800" cy="50720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1" name="Picture 7" descr="C:\Users\soul\Desktop\91216075_ROmashka_ot_Sashi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8604"/>
            <a:ext cx="835029" cy="78265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143372" y="357166"/>
            <a:ext cx="2571750" cy="714375"/>
          </a:xfr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effectLst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effectLst/>
              </a:rPr>
              <a:t>Мы в библиотеке</a:t>
            </a:r>
            <a:r>
              <a:rPr lang="ru-RU" sz="2000" dirty="0" smtClean="0">
                <a:effectLst/>
              </a:rPr>
              <a:t>.</a:t>
            </a:r>
            <a:endParaRPr lang="ru-RU" sz="2000" dirty="0">
              <a:effectLst/>
            </a:endParaRPr>
          </a:p>
        </p:txBody>
      </p:sp>
      <p:pic>
        <p:nvPicPr>
          <p:cNvPr id="6" name="Содержимое 5" descr="DSC03447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857884" y="1500174"/>
            <a:ext cx="3000374" cy="1890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7" name="Picture 9" descr="C:\Users\soul\Desktop\Deti-chitayut-knig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14290"/>
            <a:ext cx="1311295" cy="1000133"/>
          </a:xfrm>
          <a:prstGeom prst="rect">
            <a:avLst/>
          </a:prstGeom>
          <a:noFill/>
        </p:spPr>
      </p:pic>
      <p:pic>
        <p:nvPicPr>
          <p:cNvPr id="2050" name="Picture 2" descr="C:\Users\soul\Desktop\35333977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428736"/>
            <a:ext cx="4762500" cy="35718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soul\Desktop\фото в библиотеке\DSC034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4429132"/>
            <a:ext cx="3000397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 descr="C:\Users\soul\Desktop\фото в библиотеке\PICT40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7884" y="4357694"/>
            <a:ext cx="300039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32" y="1"/>
            <a:ext cx="5429288" cy="1142984"/>
          </a:xfrm>
          <a:blipFill>
            <a:blip r:embed="rId2" cstate="print"/>
            <a:tile tx="0" ty="0" sx="100000" sy="100000" flip="none" algn="tl"/>
          </a:blipFill>
          <a:effectLst>
            <a:softEdge rad="317500"/>
          </a:effectLst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  <a:effectLst/>
              </a:rPr>
              <a:t> Памятник </a:t>
            </a:r>
            <a:r>
              <a:rPr lang="ru-RU" sz="2800" dirty="0" err="1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  <a:effectLst/>
              </a:rPr>
              <a:t>С.А.Клычкову</a:t>
            </a:r>
            <a:endParaRPr lang="ru-RU" sz="2700" dirty="0">
              <a:ln>
                <a:solidFill>
                  <a:srgbClr val="7030A0"/>
                </a:solidFill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1028" name="Picture 4" descr="C:\Users\soul\Desktop\546427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643050"/>
            <a:ext cx="6429420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0232" y="1"/>
            <a:ext cx="5429288" cy="1142984"/>
          </a:xfrm>
          <a:blipFill>
            <a:blip r:embed="rId2" cstate="print"/>
            <a:tile tx="0" ty="0" sx="100000" sy="100000" flip="none" algn="tl"/>
          </a:blipFill>
          <a:effectLst>
            <a:softEdge rad="317500"/>
          </a:effectLst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  <a:effectLst/>
              </a:rPr>
              <a:t>Музей с.а. Клычкова </a:t>
            </a:r>
            <a:r>
              <a:rPr lang="ru-RU" sz="2700" dirty="0" smtClean="0">
                <a:ln>
                  <a:solidFill>
                    <a:srgbClr val="7030A0"/>
                  </a:solidFill>
                </a:ln>
                <a:solidFill>
                  <a:srgbClr val="00B050"/>
                </a:solidFill>
                <a:effectLst/>
              </a:rPr>
              <a:t> </a:t>
            </a:r>
            <a:endParaRPr lang="ru-RU" sz="2700" dirty="0">
              <a:ln>
                <a:solidFill>
                  <a:srgbClr val="7030A0"/>
                </a:solidFill>
              </a:ln>
              <a:solidFill>
                <a:srgbClr val="00B050"/>
              </a:solidFill>
              <a:effectLst/>
            </a:endParaRPr>
          </a:p>
        </p:txBody>
      </p:sp>
      <p:pic>
        <p:nvPicPr>
          <p:cNvPr id="10242" name="Picture 2" descr="C:\Users\soul\Desktop\приют\сканирование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214422"/>
            <a:ext cx="7358114" cy="488077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soul\Desktop\546427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500570"/>
            <a:ext cx="1844664" cy="1527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soul\Desktop\сканирование0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929198"/>
            <a:ext cx="1622449" cy="1738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ul\Desktop\работа\ТАЛДОМ ФОТО\68401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357298"/>
            <a:ext cx="5572164" cy="52149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2928926" y="357166"/>
            <a:ext cx="3539943" cy="58477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effectLst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ru-RU" sz="3200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Пожарная каланча</a:t>
            </a:r>
            <a:endParaRPr lang="ru-RU" sz="3200" dirty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soul\Desktop\работа\ТАЛДОМ ФОТО\36454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428736"/>
            <a:ext cx="6000792" cy="4762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786050" y="428604"/>
            <a:ext cx="4116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rgbClr val="7030A0"/>
                </a:solidFill>
              </a:rPr>
              <a:t>Храм Архангела Михаила</a:t>
            </a:r>
            <a:endParaRPr lang="ru-RU" sz="2800" dirty="0">
              <a:ln>
                <a:solidFill>
                  <a:srgbClr val="00B0F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1515</TotalTime>
  <Words>95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Виртуальная  экскурсия по родному городу</vt:lpstr>
      <vt:lpstr>Слайд 2</vt:lpstr>
      <vt:lpstr>Слайд 3</vt:lpstr>
      <vt:lpstr>Мы в музее.</vt:lpstr>
      <vt:lpstr> Мы в библиотеке.</vt:lpstr>
      <vt:lpstr> Памятник С.А.Клычкову</vt:lpstr>
      <vt:lpstr>Музей с.а. Клычкова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soul</dc:creator>
  <cp:lastModifiedBy>Rocket</cp:lastModifiedBy>
  <cp:revision>164</cp:revision>
  <dcterms:created xsi:type="dcterms:W3CDTF">2012-11-19T16:25:13Z</dcterms:created>
  <dcterms:modified xsi:type="dcterms:W3CDTF">2017-12-21T16:30:45Z</dcterms:modified>
</cp:coreProperties>
</file>