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5" r:id="rId3"/>
    <p:sldId id="258" r:id="rId4"/>
    <p:sldId id="278" r:id="rId5"/>
    <p:sldId id="282" r:id="rId6"/>
    <p:sldId id="279" r:id="rId7"/>
    <p:sldId id="280" r:id="rId8"/>
    <p:sldId id="261" r:id="rId9"/>
    <p:sldId id="266" r:id="rId10"/>
    <p:sldId id="259" r:id="rId11"/>
    <p:sldId id="260" r:id="rId12"/>
    <p:sldId id="262" r:id="rId13"/>
    <p:sldId id="263" r:id="rId14"/>
    <p:sldId id="264" r:id="rId15"/>
    <p:sldId id="265" r:id="rId16"/>
    <p:sldId id="267" r:id="rId17"/>
    <p:sldId id="274" r:id="rId18"/>
    <p:sldId id="268" r:id="rId19"/>
    <p:sldId id="270" r:id="rId20"/>
    <p:sldId id="269" r:id="rId21"/>
    <p:sldId id="273" r:id="rId22"/>
    <p:sldId id="275" r:id="rId23"/>
    <p:sldId id="283" r:id="rId24"/>
    <p:sldId id="284" r:id="rId25"/>
    <p:sldId id="28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email">
            <a:lum bright="-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AB8BB955-C323-4B57-8B2F-766505259683}" type="datetimeFigureOut">
              <a:rPr lang="ru-RU" smtClean="0"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2D0C5-1BAC-4FEF-8B52-BEF4E8FAE17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НРАВСТВЕННО-ПАТРИОТИЧЕСКОЕ ВОСПИТАНИЕ ЛИЧНОСТИ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-900000">
            <a:off x="2186962" y="5119779"/>
            <a:ext cx="4860167" cy="1128495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Выполнила: воспитатель ВКК МБДОУ «ЦРР – детский сад № 36»</a:t>
            </a:r>
          </a:p>
          <a:p>
            <a:pPr algn="ctr"/>
            <a:r>
              <a:rPr lang="ru-RU" dirty="0" smtClean="0"/>
              <a:t>Завалишина Оксана Ивановна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80305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4500000">
            <a:off x="-1420051" y="3250993"/>
            <a:ext cx="5554517" cy="169563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Тульские самовары и воронежский пряник.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060848"/>
            <a:ext cx="4968000" cy="2794499"/>
          </a:xfrm>
          <a:prstGeom prst="rect">
            <a:avLst/>
          </a:prstGeom>
          <a:ln w="2286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63543134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500000">
            <a:off x="4836255" y="2205234"/>
            <a:ext cx="5357198" cy="12246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908720"/>
            <a:ext cx="3192492" cy="4392000"/>
          </a:xfrm>
          <a:prstGeom prst="rect">
            <a:avLst/>
          </a:prstGeom>
          <a:ln w="2286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 rot="4500000">
            <a:off x="3547142" y="1128874"/>
            <a:ext cx="6270054" cy="25562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 err="1" smtClean="0"/>
              <a:t>Полхов-майданская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роспись по дереву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344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Дымковская игрушка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836712"/>
            <a:ext cx="3437605" cy="4680000"/>
          </a:xfrm>
          <a:prstGeom prst="rect">
            <a:avLst/>
          </a:prstGeom>
          <a:ln w="2286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4439341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Филимоновская</a:t>
            </a:r>
            <a:r>
              <a:rPr lang="ru-RU" dirty="0" smtClean="0"/>
              <a:t> игрушка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764704"/>
            <a:ext cx="3240360" cy="4932000"/>
          </a:xfrm>
          <a:prstGeom prst="rect">
            <a:avLst/>
          </a:prstGeom>
          <a:ln w="2286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86806793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Гжель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40"/>
          <a:stretch/>
        </p:blipFill>
        <p:spPr>
          <a:xfrm>
            <a:off x="1763688" y="836712"/>
            <a:ext cx="3094086" cy="4896000"/>
          </a:xfrm>
          <a:prstGeom prst="rect">
            <a:avLst/>
          </a:prstGeom>
          <a:ln w="2286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256482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Хохлома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764704"/>
            <a:ext cx="3319093" cy="4824000"/>
          </a:xfrm>
          <a:prstGeom prst="rect">
            <a:avLst/>
          </a:prstGeom>
          <a:ln w="2286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52164365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Каргопольская</a:t>
            </a:r>
            <a:r>
              <a:rPr lang="ru-RU" dirty="0" smtClean="0"/>
              <a:t> игрушка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620688"/>
            <a:ext cx="3104086" cy="5112000"/>
          </a:xfrm>
          <a:prstGeom prst="rect">
            <a:avLst/>
          </a:prstGeom>
          <a:ln w="2286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69735940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Городецкая роспись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1835696" y="836712"/>
            <a:ext cx="3071968" cy="4860000"/>
          </a:xfrm>
          <a:prstGeom prst="rect">
            <a:avLst/>
          </a:prstGeom>
          <a:ln w="2286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31886485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1484784"/>
            <a:ext cx="5108365" cy="2664000"/>
          </a:xfrm>
          <a:prstGeom prst="rect">
            <a:avLst/>
          </a:prstGeom>
          <a:ln w="2286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900000">
            <a:off x="2626305" y="5057801"/>
            <a:ext cx="4513107" cy="1139176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Матрёшки: </a:t>
            </a:r>
            <a:r>
              <a:rPr lang="ru-RU" dirty="0" err="1" smtClean="0"/>
              <a:t>полхов-майданская</a:t>
            </a:r>
            <a:r>
              <a:rPr lang="ru-RU" dirty="0" smtClean="0"/>
              <a:t>, семёновская, нетрадиционная, </a:t>
            </a:r>
            <a:r>
              <a:rPr lang="ru-RU" dirty="0" err="1" smtClean="0"/>
              <a:t>сергиев</a:t>
            </a:r>
            <a:r>
              <a:rPr lang="ru-RU" dirty="0" smtClean="0"/>
              <a:t>-посадская, воронежская.</a:t>
            </a:r>
          </a:p>
          <a:p>
            <a:pPr algn="ctr"/>
            <a:r>
              <a:rPr lang="ru-RU" dirty="0" smtClean="0"/>
              <a:t>    Воронежская свистулька. Богородская      игрушка.  Корзинка, лапти.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357745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Воронежский </a:t>
            </a:r>
            <a:r>
              <a:rPr lang="ru-RU" dirty="0" smtClean="0"/>
              <a:t>народный костюм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00000">
            <a:off x="964228" y="1340087"/>
            <a:ext cx="4323504" cy="3294418"/>
          </a:xfrm>
          <a:prstGeom prst="rect">
            <a:avLst/>
          </a:prstGeom>
          <a:ln w="2286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5253703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Вместо предисловия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С чего всё началось? Началось всё с  педагогического университета, где увлеклась краеведением.   Вначале стала собирать книги и открытки о  Воронеже</a:t>
            </a:r>
            <a:r>
              <a:rPr lang="ru-RU" dirty="0"/>
              <a:t>.</a:t>
            </a:r>
            <a:r>
              <a:rPr lang="ru-RU" dirty="0" smtClean="0"/>
              <a:t>  Затем, работая в детском саду, стала  из путешествий по России привозить сувениры народных умельцев.  </a:t>
            </a: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Патриотический уголок - моя гордость!!!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903038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Дидактические игры и методический материал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12"/>
          <a:stretch/>
        </p:blipFill>
        <p:spPr>
          <a:xfrm>
            <a:off x="4733888" y="260648"/>
            <a:ext cx="3996000" cy="28795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Объект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3425112"/>
            <a:ext cx="2340000" cy="30931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4208" y="3516431"/>
            <a:ext cx="2327892" cy="30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91566879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Музыкальные инструменты, театр</a:t>
            </a:r>
          </a:p>
        </p:txBody>
      </p:sp>
      <p:pic>
        <p:nvPicPr>
          <p:cNvPr id="5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1052735"/>
            <a:ext cx="2813982" cy="158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7107" y="1772816"/>
            <a:ext cx="2847135" cy="205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7107" y="4077072"/>
            <a:ext cx="3283520" cy="147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3429000"/>
            <a:ext cx="2808000" cy="1927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266251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Дидактические игры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904" y="1700808"/>
            <a:ext cx="5108065" cy="370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3404798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Сказки </a:t>
            </a:r>
            <a:r>
              <a:rPr lang="ru-RU" dirty="0"/>
              <a:t>В</a:t>
            </a:r>
            <a:r>
              <a:rPr lang="ru-RU" dirty="0" smtClean="0"/>
              <a:t>оронежского края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332664"/>
            <a:ext cx="4572000" cy="28316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3573016"/>
            <a:ext cx="2484000" cy="2999741"/>
          </a:xfrm>
          <a:prstGeom prst="round2DiagRect">
            <a:avLst>
              <a:gd name="adj1" fmla="val 16667"/>
              <a:gd name="adj2" fmla="val 46293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2215703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Русские народные сказки с рисунками Е. Рачёва и </a:t>
            </a:r>
            <a:br>
              <a:rPr lang="ru-RU" sz="3200" dirty="0" smtClean="0"/>
            </a:br>
            <a:r>
              <a:rPr lang="ru-RU" sz="3200" dirty="0" smtClean="0"/>
              <a:t>Ю. Васнецова 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5"/>
          <a:stretch/>
        </p:blipFill>
        <p:spPr>
          <a:xfrm>
            <a:off x="467544" y="1340768"/>
            <a:ext cx="5616000" cy="36481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435829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8270" y="1847915"/>
            <a:ext cx="50943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СПАСИБО ЗА </a:t>
            </a:r>
            <a:r>
              <a:rPr lang="ru-RU" sz="6600" dirty="0" smtClean="0"/>
              <a:t>ВНИМАНИЕ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74494144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Уголки в группе\IMAG207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27233" y="242685"/>
            <a:ext cx="1764000" cy="23758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Наглядный и методический материал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900000">
            <a:off x="-97946" y="5836466"/>
            <a:ext cx="4294607" cy="1203540"/>
          </a:xfrm>
        </p:spPr>
        <p:txBody>
          <a:bodyPr/>
          <a:lstStyle/>
          <a:p>
            <a:r>
              <a:rPr lang="ru-RU" dirty="0" smtClean="0"/>
              <a:t>Уголок патриотического воспитания в группе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277"/>
          <a:stretch/>
        </p:blipFill>
        <p:spPr>
          <a:xfrm>
            <a:off x="395535" y="242685"/>
            <a:ext cx="3111021" cy="26288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00000">
            <a:off x="1308030" y="2182523"/>
            <a:ext cx="3644663" cy="363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01665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81"/>
          <a:stretch/>
        </p:blipFill>
        <p:spPr>
          <a:xfrm>
            <a:off x="467544" y="1268760"/>
            <a:ext cx="5544000" cy="36014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7517259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2137" y="260093"/>
            <a:ext cx="4320000" cy="243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3008994"/>
            <a:ext cx="2772000" cy="35954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952115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Воронеж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2132856"/>
            <a:ext cx="5328000" cy="30783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4771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Воронеж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2780928"/>
            <a:ext cx="2340000" cy="32663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1458202"/>
            <a:ext cx="2232000" cy="29558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603196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10"/>
          <a:stretch/>
        </p:blipFill>
        <p:spPr>
          <a:xfrm>
            <a:off x="3635896" y="1196752"/>
            <a:ext cx="5184000" cy="49801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-4500000">
            <a:off x="-878585" y="2942545"/>
            <a:ext cx="5064953" cy="169563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Портреты первых лиц государства и города. </a:t>
            </a:r>
            <a:r>
              <a:rPr lang="ru-RU" sz="2800" dirty="0"/>
              <a:t>Флаг. </a:t>
            </a:r>
            <a:r>
              <a:rPr lang="ru-RU" sz="2800" dirty="0" smtClean="0"/>
              <a:t>Русский женский и мужской  национальный  костюм. Дидактические игры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79634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Народные промыслы России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 rot="900000">
            <a:off x="537849" y="4736463"/>
            <a:ext cx="5271544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К каждому наглядному пособию  подобраны либо игрушка, либо предмет посуды.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8147742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Kilter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TM01859865[[fn=Порядок]]</Template>
  <TotalTime>325</TotalTime>
  <Words>185</Words>
  <Application>Microsoft Office PowerPoint</Application>
  <PresentationFormat>Экран (4:3)</PresentationFormat>
  <Paragraphs>33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Kilter</vt:lpstr>
      <vt:lpstr>НРАВСТВЕННО-ПАТРИОТИЧЕСКОЕ ВОСПИТАНИЕ ЛИЧНОСТИ </vt:lpstr>
      <vt:lpstr>Вместо предисловия</vt:lpstr>
      <vt:lpstr>Наглядный и методический материал </vt:lpstr>
      <vt:lpstr>Россия</vt:lpstr>
      <vt:lpstr>Россия</vt:lpstr>
      <vt:lpstr>Воронеж</vt:lpstr>
      <vt:lpstr>Воронеж</vt:lpstr>
      <vt:lpstr>Портреты первых лиц государства и города. Флаг. Русский женский и мужской  национальный  костюм. Дидактические игры.</vt:lpstr>
      <vt:lpstr>Народные промыслы России</vt:lpstr>
      <vt:lpstr> Тульские самовары и воронежский пряник.</vt:lpstr>
      <vt:lpstr>  </vt:lpstr>
      <vt:lpstr>Дымковская игрушка</vt:lpstr>
      <vt:lpstr>Филимоновская игрушка</vt:lpstr>
      <vt:lpstr>Гжель</vt:lpstr>
      <vt:lpstr>Хохлома</vt:lpstr>
      <vt:lpstr>Каргопольская игрушка</vt:lpstr>
      <vt:lpstr>Городецкая роспись</vt:lpstr>
      <vt:lpstr>Презентация PowerPoint</vt:lpstr>
      <vt:lpstr>Воронежский народный костюм </vt:lpstr>
      <vt:lpstr>Дидактические игры и методический материал</vt:lpstr>
      <vt:lpstr>Музыкальные инструменты, театр</vt:lpstr>
      <vt:lpstr>Дидактические игры</vt:lpstr>
      <vt:lpstr>Сказки Воронежского края</vt:lpstr>
      <vt:lpstr>Русские народные сказки с рисунками Е. Рачёва и  Ю. Васнецова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33</cp:revision>
  <dcterms:created xsi:type="dcterms:W3CDTF">2017-12-19T19:36:22Z</dcterms:created>
  <dcterms:modified xsi:type="dcterms:W3CDTF">2017-12-21T19:24:48Z</dcterms:modified>
</cp:coreProperties>
</file>