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7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Ольга\Desktop\Изображения\фоны детских презентаций\шаблон детской презентации 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23728" y="836712"/>
            <a:ext cx="59824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к уроку математики</a:t>
            </a:r>
          </a:p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во 2-в классе</a:t>
            </a:r>
          </a:p>
          <a:p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«В гости к Робинзону»</a:t>
            </a:r>
            <a:endParaRPr lang="ru-RU" sz="36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4005064"/>
            <a:ext cx="540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Автор : учитель начальных классов МБОУ Гимназии №6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г. Тихорецка Краснодарского края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Кудымова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Ольга Андреевна</a:t>
            </a: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2016 год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C:\Users\Ольга\Desktop\ос.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Ольга\Desktop\Робинзон встречае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Ольга\Desktop\соро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Ольга\Desktop\дети на корабле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7056784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79712" y="476672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новых встреч!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дети на корабле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3325" y="0"/>
            <a:ext cx="6981825" cy="6756400"/>
          </a:xfrm>
          <a:prstGeom prst="rect">
            <a:avLst/>
          </a:prstGeom>
          <a:noFill/>
        </p:spPr>
      </p:pic>
      <p:pic>
        <p:nvPicPr>
          <p:cNvPr id="10243" name="Picture 3" descr="C:\Users\Ольга\Desktop\Изображения\GIF\животные\дельфин (2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933056"/>
            <a:ext cx="2483767" cy="2448272"/>
          </a:xfrm>
          <a:prstGeom prst="rect">
            <a:avLst/>
          </a:prstGeom>
          <a:noFill/>
        </p:spPr>
      </p:pic>
      <p:pic>
        <p:nvPicPr>
          <p:cNvPr id="4" name="Picture 5" descr="37r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76672"/>
            <a:ext cx="12192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Ольга\Desktop\карта 2.jpg"/>
          <p:cNvPicPr/>
          <p:nvPr/>
        </p:nvPicPr>
        <p:blipFill>
          <a:blip r:embed="rId2" cstate="print"/>
          <a:srcRect l="1283" t="3876" r="1229" b="2326"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3568" y="1268760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о. Попугаев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3928" y="1268760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о. Обезьян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24128" y="2204864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о.Крокодилов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8144" y="5589240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о. Бегемотов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5013176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о. Дикарей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5589241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о.Необитаемый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C:\Users\Ольга\Desktop\Изображения\GIF\стрелки\зелёная тонкая стрелка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771339">
            <a:off x="2857542" y="2015909"/>
            <a:ext cx="660952" cy="1173963"/>
          </a:xfrm>
          <a:prstGeom prst="rect">
            <a:avLst/>
          </a:prstGeom>
          <a:noFill/>
        </p:spPr>
      </p:pic>
      <p:pic>
        <p:nvPicPr>
          <p:cNvPr id="1032" name="Picture 8" descr="C:\Users\Ольга\Desktop\Изображения\GIF\стрелки\зелёная тонкая стрелка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536465" y="1457334"/>
            <a:ext cx="575156" cy="1207942"/>
          </a:xfrm>
          <a:prstGeom prst="rect">
            <a:avLst/>
          </a:prstGeom>
          <a:noFill/>
        </p:spPr>
      </p:pic>
      <p:pic>
        <p:nvPicPr>
          <p:cNvPr id="1033" name="Picture 9" descr="C:\Users\Ольга\Desktop\Изображения\GIF\стрелки\зелёная тонкая стрелка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3212976"/>
            <a:ext cx="648072" cy="936104"/>
          </a:xfrm>
          <a:prstGeom prst="rect">
            <a:avLst/>
          </a:prstGeom>
          <a:noFill/>
        </p:spPr>
      </p:pic>
      <p:pic>
        <p:nvPicPr>
          <p:cNvPr id="1034" name="Picture 10" descr="C:\Users\Ольга\Desktop\Изображения\GIF\стрелки\зелёная тонкая стрелка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862634">
            <a:off x="6106091" y="4160360"/>
            <a:ext cx="601384" cy="1212700"/>
          </a:xfrm>
          <a:prstGeom prst="rect">
            <a:avLst/>
          </a:prstGeom>
          <a:noFill/>
        </p:spPr>
      </p:pic>
      <p:pic>
        <p:nvPicPr>
          <p:cNvPr id="1035" name="Picture 11" descr="C:\Users\Ольга\Desktop\Изображения\GIF\стрелки\зелёная тонкая стрелка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107865">
            <a:off x="2725186" y="4227242"/>
            <a:ext cx="648072" cy="1079828"/>
          </a:xfrm>
          <a:prstGeom prst="rect">
            <a:avLst/>
          </a:prstGeom>
          <a:noFill/>
        </p:spPr>
      </p:pic>
      <p:pic>
        <p:nvPicPr>
          <p:cNvPr id="1036" name="Picture 12" descr="C:\Users\Ольга\Desktop\Изображения\GIF\стрелки\галочк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56370" y="3645024"/>
            <a:ext cx="566497" cy="360040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683568" y="1"/>
            <a:ext cx="74888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Карта      путешествия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Ольга\Desktop\о. попугаев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836712"/>
            <a:ext cx="7200800" cy="6021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67744" y="260648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Остров Попугаев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C:\Users\Ольга\Desktop\Изображения\GIF\животные\птичка (3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3024" y="698500"/>
            <a:ext cx="1199455" cy="1218332"/>
          </a:xfrm>
          <a:prstGeom prst="rect">
            <a:avLst/>
          </a:prstGeom>
          <a:noFill/>
        </p:spPr>
      </p:pic>
      <p:pic>
        <p:nvPicPr>
          <p:cNvPr id="1030" name="Picture 6" descr="C:\Users\Ольга\Desktop\Изображения\GIF\животные\попугай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124744"/>
            <a:ext cx="1759446" cy="22322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ьга\Desktop\ос. обезья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124744"/>
            <a:ext cx="6264697" cy="50405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87625" y="260648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Остров обезьян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Ольга\Desktop\Изображения\GIF\животные\мартышки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0"/>
            <a:ext cx="2411760" cy="22048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ьга\Desktop\крокодильи слез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5" y="0"/>
            <a:ext cx="612068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ьга\Desktop\0. бег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57150"/>
            <a:ext cx="7858323" cy="6036146"/>
          </a:xfrm>
          <a:prstGeom prst="rect">
            <a:avLst/>
          </a:prstGeom>
          <a:noFill/>
        </p:spPr>
      </p:pic>
      <p:pic>
        <p:nvPicPr>
          <p:cNvPr id="4099" name="Picture 3" descr="C:\Users\Ольга\Desktop\Изображения\GIF\животные\бегемот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717032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ьга\Desktop\дикар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6336704" cy="3960440"/>
          </a:xfrm>
          <a:prstGeom prst="rect">
            <a:avLst/>
          </a:prstGeom>
          <a:noFill/>
        </p:spPr>
      </p:pic>
      <p:pic>
        <p:nvPicPr>
          <p:cNvPr id="5123" name="Picture 3" descr="C:\Users\Ольга\Pictures\дикарь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933056"/>
            <a:ext cx="2617664" cy="22772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Изображения\GIF\разное\салют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581129"/>
            <a:ext cx="518458" cy="432048"/>
          </a:xfrm>
          <a:prstGeom prst="rect">
            <a:avLst/>
          </a:prstGeom>
          <a:noFill/>
        </p:spPr>
      </p:pic>
      <p:pic>
        <p:nvPicPr>
          <p:cNvPr id="1027" name="Picture 3" descr="C:\Users\Ольга\Desktop\Изображения\GIF\разное\салют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221088"/>
            <a:ext cx="576062" cy="432048"/>
          </a:xfrm>
          <a:prstGeom prst="rect">
            <a:avLst/>
          </a:prstGeom>
          <a:noFill/>
        </p:spPr>
      </p:pic>
      <p:pic>
        <p:nvPicPr>
          <p:cNvPr id="1028" name="Picture 4" descr="C:\Users\Ольга\Desktop\Изображения\GIF\разное\салют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4513" y="5877272"/>
            <a:ext cx="433387" cy="288031"/>
          </a:xfrm>
          <a:prstGeom prst="rect">
            <a:avLst/>
          </a:prstGeom>
          <a:noFill/>
        </p:spPr>
      </p:pic>
      <p:pic>
        <p:nvPicPr>
          <p:cNvPr id="1029" name="Picture 5" descr="C:\Users\Ольга\Desktop\Изображения\GIF\разное\салют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6732240" y="5013175"/>
            <a:ext cx="648072" cy="504054"/>
          </a:xfrm>
          <a:prstGeom prst="rect">
            <a:avLst/>
          </a:prstGeom>
          <a:noFill/>
        </p:spPr>
      </p:pic>
      <p:pic>
        <p:nvPicPr>
          <p:cNvPr id="1030" name="Picture 6" descr="C:\Users\Ольга\Desktop\Изображения\GIF\разное\салют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5517230"/>
            <a:ext cx="720080" cy="504057"/>
          </a:xfrm>
          <a:prstGeom prst="rect">
            <a:avLst/>
          </a:prstGeom>
          <a:noFill/>
        </p:spPr>
      </p:pic>
      <p:pic>
        <p:nvPicPr>
          <p:cNvPr id="2" name="Picture 2" descr="C:\Users\Ольга\Desktop\кораб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Ольга\Desktop\Изображения\GIF\разное\салют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3" y="3645024"/>
            <a:ext cx="647948" cy="536450"/>
          </a:xfrm>
          <a:prstGeom prst="rect">
            <a:avLst/>
          </a:prstGeom>
          <a:noFill/>
        </p:spPr>
      </p:pic>
      <p:pic>
        <p:nvPicPr>
          <p:cNvPr id="4" name="Picture 3" descr="C:\Users\Ольга\Desktop\Изображения\GIF\разное\салют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3635893" y="4797152"/>
            <a:ext cx="720079" cy="576064"/>
          </a:xfrm>
          <a:prstGeom prst="rect">
            <a:avLst/>
          </a:prstGeom>
          <a:noFill/>
        </p:spPr>
      </p:pic>
      <p:pic>
        <p:nvPicPr>
          <p:cNvPr id="10" name="Picture 3" descr="C:\Users\Ольга\Desktop\Изображения\GIF\разное\салют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5940150" y="4941168"/>
            <a:ext cx="648071" cy="584448"/>
          </a:xfrm>
          <a:prstGeom prst="rect">
            <a:avLst/>
          </a:prstGeom>
          <a:noFill/>
        </p:spPr>
      </p:pic>
      <p:pic>
        <p:nvPicPr>
          <p:cNvPr id="11" name="Picture 3" descr="C:\Users\Ольга\Desktop\Изображения\GIF\разное\салют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4139950" y="5733256"/>
            <a:ext cx="720079" cy="576064"/>
          </a:xfrm>
          <a:prstGeom prst="rect">
            <a:avLst/>
          </a:prstGeom>
          <a:noFill/>
        </p:spPr>
      </p:pic>
      <p:pic>
        <p:nvPicPr>
          <p:cNvPr id="12" name="Picture 3" descr="C:\Users\Ольга\Desktop\Изображения\GIF\разное\салют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7452319" y="5805264"/>
            <a:ext cx="720079" cy="648072"/>
          </a:xfrm>
          <a:prstGeom prst="rect">
            <a:avLst/>
          </a:prstGeom>
          <a:noFill/>
        </p:spPr>
      </p:pic>
      <p:pic>
        <p:nvPicPr>
          <p:cNvPr id="13" name="Picture 3" descr="C:\Users\Ольга\Desktop\Изображения\GIF\разное\салют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2483768" y="4653136"/>
            <a:ext cx="720079" cy="57606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995936" y="4005064"/>
            <a:ext cx="15841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55776" y="3861048"/>
            <a:ext cx="936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69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Андреевна</dc:creator>
  <cp:lastModifiedBy>Кудымова</cp:lastModifiedBy>
  <cp:revision>19</cp:revision>
  <dcterms:created xsi:type="dcterms:W3CDTF">2017-08-10T13:06:35Z</dcterms:created>
  <dcterms:modified xsi:type="dcterms:W3CDTF">2017-08-11T14:56:03Z</dcterms:modified>
</cp:coreProperties>
</file>