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151"/>
    <a:srgbClr val="000066"/>
    <a:srgbClr val="1F0F65"/>
    <a:srgbClr val="1D0A8C"/>
    <a:srgbClr val="5764DB"/>
    <a:srgbClr val="B4AD18"/>
    <a:srgbClr val="E5BC0D"/>
    <a:srgbClr val="CDC411"/>
    <a:srgbClr val="696B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ABCBE-42E3-4FF1-AAE0-4AC208486AE5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6766E-EDC6-4266-B1D7-1F80521CC3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943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Экспозиция Екатерининского (до 1910 года — Большого Царскосельского) дворца-музея охватывает почти 300-летнюю историю выдающегося памятника и знакомит с творчеством архитекторов, которые участвовали в его строительстве и отделке в XVIII–XIX веках, а также с достижениями реставраторов, возродивших дворец после Великой Отечественной войны. Из 58 залов дворца, разрушенных в годы войны, воссоздано 32.</a:t>
            </a:r>
          </a:p>
          <a:p>
            <a:endParaRPr lang="ru-RU" dirty="0" smtClean="0"/>
          </a:p>
          <a:p>
            <a:r>
              <a:rPr lang="ru-RU" dirty="0" smtClean="0"/>
              <a:t>В 1717 году, когда на берегах Невы создавался Санкт-Петербург, в Царском Селе под руководством архитектора И.-Ф. </a:t>
            </a:r>
            <a:r>
              <a:rPr lang="ru-RU" dirty="0" err="1" smtClean="0"/>
              <a:t>Браунштейна</a:t>
            </a:r>
            <a:r>
              <a:rPr lang="ru-RU" dirty="0" smtClean="0"/>
              <a:t> началось строительство первого каменного царского дома, вошедшего в историю под названием «каменных палат» Екатерины I. В августе 1724 года, в знак завершения строительства, во дворце устроили празднество, во время которого «палили из 13 пушек трижды». На торжестве присутствовали царь и крупные государственные деятели. В то время дворец представлял собой типичное для русской архитектуры начала XVIII века небольшое двухэтажное сооружение.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царствование императрицы Елизаветы Петровны, в конце 1742 — начале 1743 </a:t>
            </a:r>
            <a:r>
              <a:rPr lang="ru-RU" dirty="0" err="1" smtClean="0"/>
              <a:t>года,Елизавета</a:t>
            </a:r>
            <a:r>
              <a:rPr lang="ru-RU" dirty="0" smtClean="0"/>
              <a:t> Петровна Г. </a:t>
            </a:r>
            <a:r>
              <a:rPr lang="ru-RU" dirty="0" err="1" smtClean="0"/>
              <a:t>Бухгольц</a:t>
            </a:r>
            <a:r>
              <a:rPr lang="ru-RU" dirty="0" smtClean="0"/>
              <a:t> - </a:t>
            </a:r>
            <a:r>
              <a:rPr lang="ru-RU" dirty="0" err="1" smtClean="0"/>
              <a:t>Copy</a:t>
            </a:r>
            <a:r>
              <a:rPr lang="ru-RU" dirty="0" smtClean="0"/>
              <a:t> (195x250, 25Kb)решено было расширить здание по проекту М. Г. </a:t>
            </a:r>
            <a:r>
              <a:rPr lang="ru-RU" dirty="0" err="1" smtClean="0"/>
              <a:t>Земцова</a:t>
            </a:r>
            <a:r>
              <a:rPr lang="ru-RU" dirty="0" smtClean="0"/>
              <a:t> (1688–1743), однако смерть зодчего помешала осуществлению замысла. После </a:t>
            </a:r>
            <a:r>
              <a:rPr lang="ru-RU" dirty="0" err="1" smtClean="0"/>
              <a:t>Земцова</a:t>
            </a:r>
            <a:r>
              <a:rPr lang="ru-RU" dirty="0" smtClean="0"/>
              <a:t> работы в Царском Селе вели А. В. Квасов (1720 — после 1770) и его помощник Дж. </a:t>
            </a:r>
            <a:r>
              <a:rPr lang="ru-RU" dirty="0" err="1" smtClean="0"/>
              <a:t>Трезини</a:t>
            </a:r>
            <a:r>
              <a:rPr lang="ru-RU" dirty="0" smtClean="0"/>
              <a:t> (1697–1768), но уже в мае 1745 года </a:t>
            </a:r>
            <a:r>
              <a:rPr lang="ru-RU" dirty="0" err="1" smtClean="0"/>
              <a:t>Трезини</a:t>
            </a:r>
            <a:r>
              <a:rPr lang="ru-RU" dirty="0" smtClean="0"/>
              <a:t> сменил известный архитектор С. И. Чевакинский (1713–1780), который осуществлял надзор за строительством в Царском Селе вплоть до начала 1750-х годов.</a:t>
            </a:r>
          </a:p>
          <a:p>
            <a:endParaRPr lang="ru-RU" dirty="0" smtClean="0"/>
          </a:p>
          <a:p>
            <a:r>
              <a:rPr lang="ru-RU" dirty="0" smtClean="0"/>
              <a:t>С конца 1748 по 1756 год строительство </a:t>
            </a:r>
            <a:r>
              <a:rPr lang="ru-RU" dirty="0" err="1" smtClean="0"/>
              <a:t>царскосельской</a:t>
            </a:r>
            <a:r>
              <a:rPr lang="ru-RU" dirty="0" smtClean="0"/>
              <a:t> резиденции возглавлял </a:t>
            </a:r>
            <a:r>
              <a:rPr lang="ru-RU" dirty="0" err="1" smtClean="0"/>
              <a:t>обер</a:t>
            </a:r>
            <a:r>
              <a:rPr lang="ru-RU" dirty="0" smtClean="0"/>
              <a:t>-архитектор императорского двора Ф.-Б. Растрелли (1700–1761). 10 мая 1752 года Елизавета Петровна подписала указ о капитальной перестройке старого здания, и уже 30 июля 1756 года Растрелли демонстрировал свое новое творение венценосной заказчице и иностранным послам. Дворец, возведенный в стиле барокко, восхищал своими размерами, мощной пространственной динамикой и «живописностью» декора. Широкая лазоревая лента фасада с белоснежными колоннами и золоченым орнаментом выглядела празднично.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Дворцовые фасады Растрелли украсил фигурами атлантов, кариатид, львиными масками и другими лепными украшениями, выполненными по моделям скульптора И.-Ф. </a:t>
            </a:r>
            <a:r>
              <a:rPr lang="ru-RU" dirty="0" err="1" smtClean="0"/>
              <a:t>Дункера</a:t>
            </a:r>
            <a:r>
              <a:rPr lang="ru-RU" dirty="0" smtClean="0"/>
              <a:t> (1718–1795).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Над северным корпусом возвышались пять золоченых глав Дворцовой церкви, над южным, где находилось парадное крыльцо, — купол с </a:t>
            </a:r>
            <a:r>
              <a:rPr lang="ru-RU" dirty="0" err="1" smtClean="0"/>
              <a:t>многоконечной</a:t>
            </a:r>
            <a:r>
              <a:rPr lang="ru-RU" dirty="0" smtClean="0"/>
              <a:t> звездой на шпиле. На позолоту наружных и внутренних украшений ушло около 100 килограммов червонного золота. Тогда же был окончательно оформлен парадный плац, огражденный дворцовыми флигелями и расположенными полукругом одноэтажными служебными корпусами — </a:t>
            </a:r>
            <a:r>
              <a:rPr lang="ru-RU" dirty="0" err="1" smtClean="0"/>
              <a:t>циркумференциями</a:t>
            </a:r>
            <a:r>
              <a:rPr lang="ru-RU" dirty="0" smtClean="0"/>
              <a:t>. 0_c9c52_ae753e80_L (300x223, 43Kb)Столь же роскошно Растрелли украсил и апартаменты дворца.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66908" y="980728"/>
            <a:ext cx="6698757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Екатерининский </a:t>
            </a:r>
            <a:r>
              <a:rPr lang="ru-RU" sz="32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дворец.</a:t>
            </a:r>
          </a:p>
          <a:p>
            <a:pPr algn="ctr"/>
            <a:endParaRPr lang="ru-RU" sz="32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 Пушкин</a:t>
            </a:r>
            <a:r>
              <a:rPr lang="ru-RU" sz="3200" b="1" dirty="0" smtClean="0">
                <a:solidFill>
                  <a:srgbClr val="E1E151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(часть 1)</a:t>
            </a:r>
          </a:p>
          <a:p>
            <a:pPr algn="ctr"/>
            <a:endParaRPr lang="ru-RU" b="1" dirty="0" smtClean="0">
              <a:solidFill>
                <a:srgbClr val="E1E151"/>
              </a:solidFill>
            </a:endParaRPr>
          </a:p>
          <a:p>
            <a:pPr algn="ctr"/>
            <a:endParaRPr lang="ru-RU" b="1" dirty="0">
              <a:solidFill>
                <a:srgbClr val="E1E151"/>
              </a:solidFill>
            </a:endParaRPr>
          </a:p>
          <a:p>
            <a:pPr algn="ctr"/>
            <a:r>
              <a:rPr lang="ru-RU" sz="24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подготовил:</a:t>
            </a:r>
          </a:p>
          <a:p>
            <a:pPr algn="ctr"/>
            <a:endParaRPr lang="ru-RU" sz="24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учитель-логопед </a:t>
            </a:r>
            <a:r>
              <a:rPr lang="ru-RU" sz="24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ГБДОУ </a:t>
            </a:r>
            <a:r>
              <a:rPr lang="ru-RU" sz="24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34</a:t>
            </a:r>
          </a:p>
          <a:p>
            <a:pPr algn="ctr"/>
            <a:endParaRPr lang="ru-RU" sz="24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Статкевич Е.О. </a:t>
            </a:r>
          </a:p>
          <a:p>
            <a:pPr algn="ctr"/>
            <a:endParaRPr lang="ru-RU" sz="24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 2017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28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138" y="529236"/>
            <a:ext cx="8711745" cy="57606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34" y="250926"/>
            <a:ext cx="8819910" cy="631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2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34" y="692696"/>
            <a:ext cx="4146650" cy="57431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3" y="1209760"/>
            <a:ext cx="483113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Адольский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И-Б.Г.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Екатерины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с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арапчонком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1725 или 1726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неоднократно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повторялся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копировался.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Близкий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приписываемый</a:t>
            </a: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мастеру, хранится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коллекции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Екатерининского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дворца.</a:t>
            </a:r>
          </a:p>
        </p:txBody>
      </p:sp>
    </p:spTree>
    <p:extLst>
      <p:ext uri="{BB962C8B-B14F-4D97-AF65-F5344CB8AC3E}">
        <p14:creationId xmlns:p14="http://schemas.microsoft.com/office/powerpoint/2010/main" val="336083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1" y="260647"/>
            <a:ext cx="4296235" cy="28784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167" y="260648"/>
            <a:ext cx="4312321" cy="28784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519" y="3789040"/>
            <a:ext cx="4289228" cy="28630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7" y="3789040"/>
            <a:ext cx="4289229" cy="28630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1479" y="3175189"/>
            <a:ext cx="5021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Екатерининский дворец.</a:t>
            </a:r>
          </a:p>
        </p:txBody>
      </p:sp>
    </p:spTree>
    <p:extLst>
      <p:ext uri="{BB962C8B-B14F-4D97-AF65-F5344CB8AC3E}">
        <p14:creationId xmlns:p14="http://schemas.microsoft.com/office/powerpoint/2010/main" val="1257435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198" y="301038"/>
            <a:ext cx="7633108" cy="5724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5909" y="6225926"/>
            <a:ext cx="8919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императрицы Елизаветы из Царского села в Историческом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музее.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3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4218216" cy="28156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3377" y="3259199"/>
            <a:ext cx="5223869" cy="34673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312" y="260649"/>
            <a:ext cx="4242048" cy="281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18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452" y="620688"/>
            <a:ext cx="8686862" cy="579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57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521</Words>
  <Application>Microsoft Office PowerPoint</Application>
  <PresentationFormat>Экран (4:3)</PresentationFormat>
  <Paragraphs>46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2017-11-27T18:57:03Z</dcterms:created>
  <dcterms:modified xsi:type="dcterms:W3CDTF">2017-12-22T10:44:05Z</dcterms:modified>
</cp:coreProperties>
</file>