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64" r:id="rId3"/>
    <p:sldId id="265" r:id="rId4"/>
    <p:sldId id="266" r:id="rId5"/>
    <p:sldId id="268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151"/>
    <a:srgbClr val="000066"/>
    <a:srgbClr val="1F0F65"/>
    <a:srgbClr val="1D0A8C"/>
    <a:srgbClr val="5764DB"/>
    <a:srgbClr val="B4AD18"/>
    <a:srgbClr val="E5BC0D"/>
    <a:srgbClr val="CDC411"/>
    <a:srgbClr val="696B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ABCBE-42E3-4FF1-AAE0-4AC208486AE5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6766E-EDC6-4266-B1D7-1F80521CC3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943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Следующий этап в оформлении парадных и жилых залов дворца относится к 1770-м519412383699 (186x251, 47Kb)годам. Новая хозяйка резиденции, императрица Екатерина II, увлеченная античным искусством, пожелала украсить свои апартаменты в соответствии с модными вкусами и поручила их отделку шотландскому архитектору, знатоку античной архитектуры Ч. Камерону (1743–1812). Созданные им интерьеры — Арабесковая и Лионская гостиные, Китайский зал, Купольная столовая, Серебряный кабинет, Синий кабинет (Табакерка) и Опочивальня — отличались утонченной красотой, строгостью декоративного оформления и особым изяществом отделки.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1817 году по заказу императора Александра I архитектор В. П. Стасов (1769–1848) создал Парадный кабинет и несколько смежных с ним комнат, оформленных в едином стиле — все в этих помещениях было посвящено прославлению блестящих побед, одержанных русской армией в Отечественной войне 1812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Последним аккордом в анфиладе дворца стала Парадная лестница, созданная в 1860–1863 годах И. А. </a:t>
            </a:r>
            <a:r>
              <a:rPr lang="ru-RU" dirty="0" err="1" smtClean="0"/>
              <a:t>Монигетти</a:t>
            </a:r>
            <a:r>
              <a:rPr lang="ru-RU" dirty="0" smtClean="0"/>
              <a:t> (1819–1878) в стиле «второго рококо».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6766E-EDC6-4266-B1D7-1F80521CC38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552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" TargetMode="External"/><Relationship Id="rId5" Type="http://schemas.openxmlformats.org/officeDocument/2006/relationships/hyperlink" Target="http://icelavin.livejournal.com/245417.html" TargetMode="External"/><Relationship Id="rId4" Type="http://schemas.openxmlformats.org/officeDocument/2006/relationships/hyperlink" Target="http://www.tzar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23025"/>
            <a:ext cx="4752528" cy="60119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2090171"/>
            <a:ext cx="36931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dirty="0"/>
              <a:t> </a:t>
            </a:r>
            <a:r>
              <a:rPr lang="vi-V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Пье́тро (Пётр)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Анто́нио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Ротари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 архитектора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Бартоломео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Растрелли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1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404664"/>
            <a:ext cx="8349372" cy="55732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6311" y="6058585"/>
            <a:ext cx="3987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Императрица Екатерина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80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15715"/>
            <a:ext cx="4772167" cy="6299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2789159"/>
            <a:ext cx="3739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Екатерининский дворец.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18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88640"/>
            <a:ext cx="4018047" cy="6480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256490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Император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Александра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36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8000">
              <a:srgbClr val="5764DB">
                <a:lumMod val="23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06" y="242828"/>
            <a:ext cx="4249823" cy="28261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319" y="200702"/>
            <a:ext cx="4313169" cy="28682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38502" y="3242591"/>
            <a:ext cx="2371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Золотые ворота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8971" y="3242592"/>
            <a:ext cx="3253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Бюст Ф.-Б. Растрелли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707" y="3717032"/>
            <a:ext cx="4400132" cy="29370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55401" y="4954743"/>
            <a:ext cx="2921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Парадная лестница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62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9882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47664" y="382608"/>
            <a:ext cx="6457602" cy="720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ресурсы</a:t>
            </a:r>
            <a:r>
              <a:rPr lang="ru-RU" dirty="0" smtClean="0">
                <a:solidFill>
                  <a:srgbClr val="E1E151"/>
                </a:solidFill>
              </a:rPr>
              <a:t>:</a:t>
            </a:r>
          </a:p>
          <a:p>
            <a:pPr algn="ctr"/>
            <a:endParaRPr lang="ru-RU" dirty="0">
              <a:solidFill>
                <a:srgbClr val="E1E151"/>
              </a:solidFill>
            </a:endParaRPr>
          </a:p>
          <a:p>
            <a:pPr algn="ctr"/>
            <a:endParaRPr lang="ru-RU" dirty="0" smtClean="0">
              <a:solidFill>
                <a:srgbClr val="E1E151"/>
              </a:solidFill>
            </a:endParaRPr>
          </a:p>
          <a:p>
            <a:pPr algn="ctr"/>
            <a:endParaRPr lang="ru-RU" sz="20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Царское село . Официальный сайт.</a:t>
            </a:r>
          </a:p>
          <a:p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     </a:t>
            </a:r>
            <a:r>
              <a:rPr lang="en-US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</a:t>
            </a:r>
            <a:r>
              <a:rPr lang="en-US" sz="20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://www.tzar.ru/</a:t>
            </a:r>
            <a:endParaRPr lang="ru-RU" sz="20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E1E151"/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Екатерининский </a:t>
            </a:r>
            <a:r>
              <a:rPr lang="ru-RU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дворец. Город </a:t>
            </a:r>
            <a:r>
              <a:rPr lang="ru-RU" sz="20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Пушкин.</a:t>
            </a:r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icelavin.livejournal.com/245417.html</a:t>
            </a:r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</a:t>
            </a:r>
            <a:r>
              <a:rPr lang="ru-RU" sz="20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Екатерининский </a:t>
            </a:r>
            <a:r>
              <a:rPr lang="ru-RU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дворец. Википедия.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20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</a:t>
            </a:r>
            <a:r>
              <a:rPr lang="en-US" sz="2000" b="1" dirty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://ru.wikipedia.org/wiki</a:t>
            </a:r>
            <a:r>
              <a:rPr lang="en-US" sz="2000" b="1" dirty="0" smtClean="0">
                <a:solidFill>
                  <a:srgbClr val="E1E15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E1E15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32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246</Words>
  <Application>Microsoft Office PowerPoint</Application>
  <PresentationFormat>Экран (4:3)</PresentationFormat>
  <Paragraphs>46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2017-11-27T18:57:03Z</dcterms:created>
  <dcterms:modified xsi:type="dcterms:W3CDTF">2017-12-22T10:45:25Z</dcterms:modified>
</cp:coreProperties>
</file>