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AB9F4-537E-4BA4-9E2B-D17158054670}" type="datetimeFigureOut">
              <a:rPr lang="en-US" smtClean="0"/>
              <a:pPr/>
              <a:t>12/22/2017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54A59-F646-4F5D-8170-BA32A013B8A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AB9F4-537E-4BA4-9E2B-D17158054670}" type="datetimeFigureOut">
              <a:rPr lang="en-US" smtClean="0"/>
              <a:pPr/>
              <a:t>12/22/2017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54A59-F646-4F5D-8170-BA32A013B8A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AB9F4-537E-4BA4-9E2B-D17158054670}" type="datetimeFigureOut">
              <a:rPr lang="en-US" smtClean="0"/>
              <a:pPr/>
              <a:t>12/22/2017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54A59-F646-4F5D-8170-BA32A013B8A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AB9F4-537E-4BA4-9E2B-D17158054670}" type="datetimeFigureOut">
              <a:rPr lang="en-US" smtClean="0"/>
              <a:pPr/>
              <a:t>12/22/2017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54A59-F646-4F5D-8170-BA32A013B8A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AB9F4-537E-4BA4-9E2B-D17158054670}" type="datetimeFigureOut">
              <a:rPr lang="en-US" smtClean="0"/>
              <a:pPr/>
              <a:t>12/22/2017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54A59-F646-4F5D-8170-BA32A013B8A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AB9F4-537E-4BA4-9E2B-D17158054670}" type="datetimeFigureOut">
              <a:rPr lang="en-US" smtClean="0"/>
              <a:pPr/>
              <a:t>12/22/2017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54A59-F646-4F5D-8170-BA32A013B8A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AB9F4-537E-4BA4-9E2B-D17158054670}" type="datetimeFigureOut">
              <a:rPr lang="en-US" smtClean="0"/>
              <a:pPr/>
              <a:t>12/22/2017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54A59-F646-4F5D-8170-BA32A013B8A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AB9F4-537E-4BA4-9E2B-D17158054670}" type="datetimeFigureOut">
              <a:rPr lang="en-US" smtClean="0"/>
              <a:pPr/>
              <a:t>12/22/2017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54A59-F646-4F5D-8170-BA32A013B8A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AB9F4-537E-4BA4-9E2B-D17158054670}" type="datetimeFigureOut">
              <a:rPr lang="en-US" smtClean="0"/>
              <a:pPr/>
              <a:t>12/22/2017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54A59-F646-4F5D-8170-BA32A013B8A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AB9F4-537E-4BA4-9E2B-D17158054670}" type="datetimeFigureOut">
              <a:rPr lang="en-US" smtClean="0"/>
              <a:pPr/>
              <a:t>12/22/2017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54A59-F646-4F5D-8170-BA32A013B8A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AB9F4-537E-4BA4-9E2B-D17158054670}" type="datetimeFigureOut">
              <a:rPr lang="en-US" smtClean="0"/>
              <a:pPr/>
              <a:t>12/22/2017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54A59-F646-4F5D-8170-BA32A013B8A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6AB9F4-537E-4BA4-9E2B-D17158054670}" type="datetimeFigureOut">
              <a:rPr lang="en-US" smtClean="0"/>
              <a:pPr/>
              <a:t>12/22/2017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854A59-F646-4F5D-8170-BA32A013B8A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1"/>
          <p:cNvSpPr txBox="1">
            <a:spLocks noChangeArrowheads="1"/>
          </p:cNvSpPr>
          <p:nvPr/>
        </p:nvSpPr>
        <p:spPr>
          <a:xfrm>
            <a:off x="457200" y="476250"/>
            <a:ext cx="4978400" cy="60483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en-US" sz="36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“When a man is tired of London he is tired of life; for there</a:t>
            </a:r>
            <a:r>
              <a:rPr kumimoji="0" lang="en-US" sz="3600" b="1" i="1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 is in London all that life can afford</a:t>
            </a:r>
            <a:r>
              <a:rPr kumimoji="0" lang="en-US" sz="36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.”</a:t>
            </a:r>
          </a:p>
          <a:p>
            <a:pPr marL="342900" marR="0" lvl="0" indent="-342900" algn="r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en-US" sz="32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Dr. Samuel Johnson</a:t>
            </a: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en-US" sz="24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                 British writer(1709-1784)</a:t>
            </a: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endParaRPr kumimoji="0" lang="en-US" sz="2400" b="0" i="1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en-US" sz="32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Dr. Johnson is still right. London is the place with so many different things to do and sights to visit…</a:t>
            </a:r>
            <a:endParaRPr kumimoji="0" lang="en-US" sz="2400" b="1" i="1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endParaRPr kumimoji="0" lang="en-US" sz="2400" b="1" i="1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5" name="Picture 1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08625" y="1484313"/>
            <a:ext cx="3635375" cy="410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"/>
          <p:cNvSpPr>
            <a:spLocks noGrp="1" noChangeArrowheads="1"/>
          </p:cNvSpPr>
          <p:nvPr>
            <p:ph type="title"/>
          </p:nvPr>
        </p:nvSpPr>
        <p:spPr>
          <a:xfrm>
            <a:off x="642938" y="-357188"/>
            <a:ext cx="8229600" cy="2289176"/>
          </a:xfrm>
        </p:spPr>
        <p:txBody>
          <a:bodyPr lIns="90000" tIns="46800" rIns="90000" bIns="46800" anchorCtr="1"/>
          <a:lstStyle/>
          <a:p>
            <a:pPr eaLnBrk="1" hangingPunct="1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en-US" sz="34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sz="34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3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United Kingdom of Great Britain and Northern Ireland (the UK)</a:t>
            </a:r>
            <a:r>
              <a:rPr lang="ru-RU" sz="3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3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sz="3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Rectangle 2"/>
          <p:cNvSpPr>
            <a:spLocks noGrp="1" noChangeArrowheads="1"/>
          </p:cNvSpPr>
          <p:nvPr>
            <p:ph sz="half" idx="1"/>
          </p:nvPr>
        </p:nvSpPr>
        <p:spPr>
          <a:xfrm>
            <a:off x="457200" y="1600200"/>
            <a:ext cx="4040188" cy="4532313"/>
          </a:xfrm>
        </p:spPr>
        <p:txBody>
          <a:bodyPr lIns="90000" tIns="46800" rIns="90000" bIns="46800"/>
          <a:lstStyle/>
          <a:p>
            <a:pPr indent="-341313" eaLnBrk="1" hangingPunct="1">
              <a:buSzPct val="60000"/>
              <a:buFontTx/>
              <a:buChar char="•"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US" sz="3000" smtClean="0"/>
              <a:t>  </a:t>
            </a: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4143375" y="2274888"/>
            <a:ext cx="4572000" cy="4583112"/>
          </a:xfrm>
          <a:prstGeom prst="rect">
            <a:avLst/>
          </a:prstGeom>
        </p:spPr>
        <p:txBody>
          <a:bodyPr lIns="90000" tIns="46800" rIns="90000" bIns="46800"/>
          <a:lstStyle/>
          <a:p>
            <a:pPr marL="342900" marR="0" lvl="0" indent="-341313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Pct val="60000"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/>
            </a:pPr>
            <a:r>
              <a:rPr kumimoji="0" lang="en-US" sz="3000" b="0" i="1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This wonderful country has many different names: Great Britain, the UK or just Britain. But it has the official name. Could you name it?</a:t>
            </a:r>
          </a:p>
          <a:p>
            <a:pPr marL="342900" marR="0" lvl="0" indent="-341313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FFFCC"/>
              </a:buClr>
              <a:buSzPct val="60000"/>
              <a:buFont typeface="Wingdings" pitchFamily="2" charset="2"/>
              <a:buChar char=""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/>
            </a:pPr>
            <a:endParaRPr kumimoji="0" lang="ru-RU" sz="30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63" y="1500188"/>
            <a:ext cx="3114675" cy="48672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395536" y="-128528"/>
            <a:ext cx="3672408" cy="6986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Sylfaen" pitchFamily="18" charset="0"/>
                <a:ea typeface="Times New Roman" pitchFamily="18" charset="0"/>
                <a:cs typeface="Times New Roman" pitchFamily="18" charset="0"/>
              </a:rPr>
              <a:t>Great Britain,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Sylfaen" pitchFamily="18" charset="0"/>
                <a:ea typeface="Times New Roman" pitchFamily="18" charset="0"/>
                <a:cs typeface="Times New Roman" pitchFamily="18" charset="0"/>
              </a:rPr>
              <a:t>Kremlin,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Sylfaen" pitchFamily="18" charset="0"/>
                <a:ea typeface="Times New Roman" pitchFamily="18" charset="0"/>
                <a:cs typeface="Times New Roman" pitchFamily="18" charset="0"/>
              </a:rPr>
              <a:t>Big Ben,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Sylfaen" pitchFamily="18" charset="0"/>
                <a:ea typeface="Times New Roman" pitchFamily="18" charset="0"/>
                <a:cs typeface="Times New Roman" pitchFamily="18" charset="0"/>
              </a:rPr>
              <a:t>Tower of London, Washington,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Sylfaen" pitchFamily="18" charset="0"/>
                <a:ea typeface="Times New Roman" pitchFamily="18" charset="0"/>
                <a:cs typeface="Times New Roman" pitchFamily="18" charset="0"/>
              </a:rPr>
              <a:t>Neva,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Sylfaen" pitchFamily="18" charset="0"/>
                <a:ea typeface="Times New Roman" pitchFamily="18" charset="0"/>
                <a:cs typeface="Times New Roman" pitchFamily="18" charset="0"/>
              </a:rPr>
              <a:t>Russian Federation,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Sylfaen" pitchFamily="18" charset="0"/>
                <a:ea typeface="Times New Roman" pitchFamily="18" charset="0"/>
                <a:cs typeface="Times New Roman" pitchFamily="18" charset="0"/>
              </a:rPr>
              <a:t>Red Square,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Sylfaen" pitchFamily="18" charset="0"/>
                <a:ea typeface="Times New Roman" pitchFamily="18" charset="0"/>
                <a:cs typeface="Times New Roman" pitchFamily="18" charset="0"/>
              </a:rPr>
              <a:t>River Thames,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Sylfaen" pitchFamily="18" charset="0"/>
                <a:ea typeface="Times New Roman" pitchFamily="18" charset="0"/>
                <a:cs typeface="Times New Roman" pitchFamily="18" charset="0"/>
              </a:rPr>
              <a:t>Tower Bridge, </a:t>
            </a:r>
            <a:r>
              <a:rPr lang="en-US" sz="3200" dirty="0" smtClean="0">
                <a:latin typeface="Sylfaen" pitchFamily="18" charset="0"/>
                <a:ea typeface="Times New Roman" pitchFamily="18" charset="0"/>
                <a:cs typeface="Times New Roman" pitchFamily="18" charset="0"/>
              </a:rPr>
              <a:t>Westminster Abbey,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US" sz="3200" dirty="0" smtClean="0">
                <a:latin typeface="Sylfaen" pitchFamily="18" charset="0"/>
                <a:ea typeface="Times New Roman" pitchFamily="18" charset="0"/>
                <a:cs typeface="Times New Roman" pitchFamily="18" charset="0"/>
              </a:rPr>
              <a:t>Houses of Parliament, </a:t>
            </a:r>
          </a:p>
        </p:txBody>
      </p:sp>
      <p:sp>
        <p:nvSpPr>
          <p:cNvPr id="5" name="Rectangle 4"/>
          <p:cNvSpPr/>
          <p:nvPr/>
        </p:nvSpPr>
        <p:spPr>
          <a:xfrm>
            <a:off x="5004048" y="0"/>
            <a:ext cx="4139952" cy="64940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US" sz="3200" dirty="0" smtClean="0">
                <a:latin typeface="Sylfaen" pitchFamily="18" charset="0"/>
                <a:ea typeface="Times New Roman" pitchFamily="18" charset="0"/>
                <a:cs typeface="Times New Roman" pitchFamily="18" charset="0"/>
              </a:rPr>
              <a:t>Trafalgar </a:t>
            </a:r>
            <a:r>
              <a:rPr lang="en-US" sz="3200" dirty="0" smtClean="0">
                <a:latin typeface="Sylfaen" pitchFamily="18" charset="0"/>
                <a:ea typeface="Times New Roman" pitchFamily="18" charset="0"/>
                <a:cs typeface="Times New Roman" pitchFamily="18" charset="0"/>
              </a:rPr>
              <a:t>Square,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US" sz="3200" dirty="0" smtClean="0">
                <a:latin typeface="Sylfaen" pitchFamily="18" charset="0"/>
                <a:ea typeface="Times New Roman" pitchFamily="18" charset="0"/>
                <a:cs typeface="Times New Roman" pitchFamily="18" charset="0"/>
              </a:rPr>
              <a:t>London Eye,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US" sz="3200" dirty="0" smtClean="0">
                <a:latin typeface="Sylfaen" pitchFamily="18" charset="0"/>
                <a:ea typeface="Times New Roman" pitchFamily="18" charset="0"/>
                <a:cs typeface="Times New Roman" pitchFamily="18" charset="0"/>
              </a:rPr>
              <a:t>British Museum, </a:t>
            </a:r>
            <a:endParaRPr lang="en-US" sz="3200" dirty="0" smtClean="0">
              <a:latin typeface="Sylfaen" pitchFamily="18" charset="0"/>
              <a:ea typeface="Times New Roman" pitchFamily="18" charset="0"/>
              <a:cs typeface="Times New Roman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US" sz="3200" dirty="0" smtClean="0">
                <a:latin typeface="Sylfaen" pitchFamily="18" charset="0"/>
                <a:ea typeface="Times New Roman" pitchFamily="18" charset="0"/>
                <a:cs typeface="Times New Roman" pitchFamily="18" charset="0"/>
              </a:rPr>
              <a:t>Buckingham </a:t>
            </a:r>
            <a:r>
              <a:rPr lang="en-US" sz="3200" dirty="0" smtClean="0">
                <a:latin typeface="Sylfaen" pitchFamily="18" charset="0"/>
                <a:ea typeface="Times New Roman" pitchFamily="18" charset="0"/>
                <a:cs typeface="Times New Roman" pitchFamily="18" charset="0"/>
              </a:rPr>
              <a:t>Palace, </a:t>
            </a:r>
            <a:endParaRPr lang="en-US" sz="3200" dirty="0" smtClean="0">
              <a:latin typeface="Sylfaen" pitchFamily="18" charset="0"/>
              <a:ea typeface="Times New Roman" pitchFamily="18" charset="0"/>
              <a:cs typeface="Times New Roman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US" sz="3200" dirty="0" smtClean="0">
                <a:latin typeface="Sylfaen" pitchFamily="18" charset="0"/>
                <a:ea typeface="Times New Roman" pitchFamily="18" charset="0"/>
                <a:cs typeface="Times New Roman" pitchFamily="18" charset="0"/>
              </a:rPr>
              <a:t>Downing </a:t>
            </a:r>
            <a:r>
              <a:rPr lang="en-US" sz="3200" dirty="0" smtClean="0">
                <a:latin typeface="Sylfaen" pitchFamily="18" charset="0"/>
                <a:ea typeface="Times New Roman" pitchFamily="18" charset="0"/>
                <a:cs typeface="Times New Roman" pitchFamily="18" charset="0"/>
              </a:rPr>
              <a:t>Street,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US" sz="3200" dirty="0" smtClean="0">
                <a:latin typeface="Sylfaen" pitchFamily="18" charset="0"/>
                <a:ea typeface="Times New Roman" pitchFamily="18" charset="0"/>
                <a:cs typeface="Times New Roman" pitchFamily="18" charset="0"/>
              </a:rPr>
              <a:t>Regent Street,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US" sz="3200" dirty="0" smtClean="0">
                <a:latin typeface="Sylfaen" pitchFamily="18" charset="0"/>
                <a:ea typeface="Times New Roman" pitchFamily="18" charset="0"/>
                <a:cs typeface="Times New Roman" pitchFamily="18" charset="0"/>
              </a:rPr>
              <a:t>Africa,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US" sz="3200" dirty="0" smtClean="0">
                <a:latin typeface="Sylfaen" pitchFamily="18" charset="0"/>
                <a:ea typeface="Times New Roman" pitchFamily="18" charset="0"/>
                <a:cs typeface="Times New Roman" pitchFamily="18" charset="0"/>
              </a:rPr>
              <a:t>Trafalgar Square,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US" sz="3200" dirty="0" smtClean="0">
                <a:latin typeface="Sylfaen" pitchFamily="18" charset="0"/>
                <a:ea typeface="Times New Roman" pitchFamily="18" charset="0"/>
                <a:cs typeface="Times New Roman" pitchFamily="18" charset="0"/>
              </a:rPr>
              <a:t>Statue of Liberty,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US" sz="3200" dirty="0" smtClean="0">
                <a:latin typeface="Sylfaen" pitchFamily="18" charset="0"/>
                <a:ea typeface="Times New Roman" pitchFamily="18" charset="0"/>
                <a:cs typeface="Times New Roman" pitchFamily="18" charset="0"/>
              </a:rPr>
              <a:t>Sidney Opera House,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US" sz="3200" dirty="0" err="1" smtClean="0">
                <a:latin typeface="Sylfaen" pitchFamily="18" charset="0"/>
                <a:ea typeface="Times New Roman" pitchFamily="18" charset="0"/>
                <a:cs typeface="Times New Roman" pitchFamily="18" charset="0"/>
              </a:rPr>
              <a:t>Taj</a:t>
            </a:r>
            <a:r>
              <a:rPr lang="en-US" sz="3200" dirty="0" smtClean="0">
                <a:latin typeface="Sylfae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en-US" sz="3200" dirty="0" err="1" smtClean="0">
                <a:latin typeface="Sylfaen" pitchFamily="18" charset="0"/>
                <a:ea typeface="Times New Roman" pitchFamily="18" charset="0"/>
                <a:cs typeface="Times New Roman" pitchFamily="18" charset="0"/>
              </a:rPr>
              <a:t>Mahal</a:t>
            </a:r>
            <a:r>
              <a:rPr lang="en-US" sz="3200" dirty="0" smtClean="0">
                <a:latin typeface="Sylfaen" pitchFamily="18" charset="0"/>
                <a:ea typeface="Times New Roman" pitchFamily="18" charset="0"/>
                <a:cs typeface="Times New Roman" pitchFamily="18" charset="0"/>
              </a:rPr>
              <a:t>,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US" sz="3200" dirty="0" err="1" smtClean="0">
                <a:latin typeface="Sylfaen" pitchFamily="18" charset="0"/>
                <a:ea typeface="Times New Roman" pitchFamily="18" charset="0"/>
                <a:cs typeface="Times New Roman" pitchFamily="18" charset="0"/>
              </a:rPr>
              <a:t>Greate</a:t>
            </a:r>
            <a:r>
              <a:rPr lang="en-US" sz="3200" dirty="0" smtClean="0">
                <a:latin typeface="Sylfaen" pitchFamily="18" charset="0"/>
                <a:ea typeface="Times New Roman" pitchFamily="18" charset="0"/>
                <a:cs typeface="Times New Roman" pitchFamily="18" charset="0"/>
              </a:rPr>
              <a:t> Wall of China, </a:t>
            </a:r>
            <a:endParaRPr lang="en-US" sz="3200" dirty="0" smtClean="0">
              <a:latin typeface="Sylfaen" pitchFamily="18" charset="0"/>
              <a:ea typeface="Times New Roman" pitchFamily="18" charset="0"/>
              <a:cs typeface="Times New Roman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US" sz="3200" dirty="0" err="1" smtClean="0">
                <a:latin typeface="Sylfaen" pitchFamily="18" charset="0"/>
                <a:ea typeface="Times New Roman" pitchFamily="18" charset="0"/>
                <a:cs typeface="Times New Roman" pitchFamily="18" charset="0"/>
              </a:rPr>
              <a:t>Mathenadaran</a:t>
            </a:r>
            <a:r>
              <a:rPr lang="en-US" sz="3200" dirty="0" smtClean="0">
                <a:latin typeface="Sylfaen" pitchFamily="18" charset="0"/>
                <a:ea typeface="Times New Roman" pitchFamily="18" charset="0"/>
                <a:cs typeface="Times New Roman" pitchFamily="18" charset="0"/>
              </a:rPr>
              <a:t>. </a:t>
            </a:r>
            <a:endParaRPr lang="en-US" sz="3200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</TotalTime>
  <Words>162</Words>
  <Application>Microsoft Office PowerPoint</Application>
  <PresentationFormat>On-screen Show (4:3)</PresentationFormat>
  <Paragraphs>31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Slide 1</vt:lpstr>
      <vt:lpstr> The United Kingdom of Great Britain and Northern Ireland (the UK) </vt:lpstr>
      <vt:lpstr>Slide 3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user</cp:lastModifiedBy>
  <cp:revision>5</cp:revision>
  <dcterms:created xsi:type="dcterms:W3CDTF">2017-12-22T08:32:28Z</dcterms:created>
  <dcterms:modified xsi:type="dcterms:W3CDTF">2017-12-22T13:23:48Z</dcterms:modified>
</cp:coreProperties>
</file>