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1FA456-CACC-4F17-A1F2-DDF5024E361F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4AF368-814A-4E9A-8B91-66072E5EC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1FA456-CACC-4F17-A1F2-DDF5024E361F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4AF368-814A-4E9A-8B91-66072E5EC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1FA456-CACC-4F17-A1F2-DDF5024E361F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4AF368-814A-4E9A-8B91-66072E5EC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1FA456-CACC-4F17-A1F2-DDF5024E361F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4AF368-814A-4E9A-8B91-66072E5EC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1FA456-CACC-4F17-A1F2-DDF5024E361F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4AF368-814A-4E9A-8B91-66072E5EC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1FA456-CACC-4F17-A1F2-DDF5024E361F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4AF368-814A-4E9A-8B91-66072E5EC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1FA456-CACC-4F17-A1F2-DDF5024E361F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4AF368-814A-4E9A-8B91-66072E5EC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1FA456-CACC-4F17-A1F2-DDF5024E361F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4AF368-814A-4E9A-8B91-66072E5EC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1FA456-CACC-4F17-A1F2-DDF5024E361F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4AF368-814A-4E9A-8B91-66072E5EC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1FA456-CACC-4F17-A1F2-DDF5024E361F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4AF368-814A-4E9A-8B91-66072E5EC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1FA456-CACC-4F17-A1F2-DDF5024E361F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4AF368-814A-4E9A-8B91-66072E5EC1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71FA456-CACC-4F17-A1F2-DDF5024E361F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14AF368-814A-4E9A-8B91-66072E5EC1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15616" y="1556792"/>
            <a:ext cx="68407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 smtClean="0">
                <a:latin typeface="Academy" pitchFamily="2" charset="0"/>
              </a:rPr>
              <a:t>Yerevan is the capital of Armenia. </a:t>
            </a:r>
          </a:p>
          <a:p>
            <a:pPr algn="ctr"/>
            <a:r>
              <a:rPr lang="en-US" sz="4800" dirty="0" smtClean="0">
                <a:latin typeface="Academy" pitchFamily="2" charset="0"/>
              </a:rPr>
              <a:t>It was founded in 782 BC by King </a:t>
            </a:r>
            <a:r>
              <a:rPr lang="en-US" sz="4800" dirty="0" err="1" smtClean="0">
                <a:latin typeface="Academy" pitchFamily="2" charset="0"/>
              </a:rPr>
              <a:t>Argishty</a:t>
            </a:r>
            <a:r>
              <a:rPr lang="en-US" sz="4800" dirty="0" smtClean="0">
                <a:latin typeface="Academy" pitchFamily="2" charset="0"/>
              </a:rPr>
              <a:t> </a:t>
            </a:r>
            <a:endParaRPr lang="en-US" sz="4800" dirty="0">
              <a:latin typeface="Academy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0 Домашние\мама\0 new portfolio\1.1 уроки\5 кл London\01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0227" y="476672"/>
            <a:ext cx="6016109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</TotalTime>
  <Words>16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Aspect</vt:lpstr>
      <vt:lpstr>Slide 1</vt:lpstr>
      <vt:lpstr>Slide 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4</cp:revision>
  <dcterms:created xsi:type="dcterms:W3CDTF">2017-12-22T10:53:36Z</dcterms:created>
  <dcterms:modified xsi:type="dcterms:W3CDTF">2017-12-22T13:11:10Z</dcterms:modified>
</cp:coreProperties>
</file>