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>	</a:t>
            </a:r>
            <a:r>
              <a:rPr lang="ru-RU" sz="7300" smtClean="0"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КЕРАМИКА</a:t>
            </a:r>
            <a:endParaRPr lang="ru-RU" sz="7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573016"/>
            <a:ext cx="6400800" cy="1473200"/>
          </a:xfrm>
        </p:spPr>
        <p:txBody>
          <a:bodyPr/>
          <a:lstStyle/>
          <a:p>
            <a:r>
              <a:rPr lang="ru-RU" dirty="0" smtClean="0"/>
              <a:t>Презентацию подготовила ученица 9б класса</a:t>
            </a:r>
          </a:p>
          <a:p>
            <a:r>
              <a:rPr lang="ru-RU" dirty="0" smtClean="0"/>
              <a:t>МБОУ </a:t>
            </a:r>
            <a:r>
              <a:rPr lang="ru-RU" dirty="0" err="1" smtClean="0"/>
              <a:t>Кесовогорской</a:t>
            </a:r>
            <a:r>
              <a:rPr lang="ru-RU" dirty="0" smtClean="0"/>
              <a:t> СОШ</a:t>
            </a:r>
          </a:p>
          <a:p>
            <a:r>
              <a:rPr lang="ru-RU" dirty="0" err="1" smtClean="0"/>
              <a:t>Батракова</a:t>
            </a:r>
            <a:r>
              <a:rPr lang="ru-RU" dirty="0" smtClean="0"/>
              <a:t> Ольга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81356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Майолика-это слово произошло от названия средиземноморского острова Мальорка , где зародился этот вид керамики.</a:t>
            </a:r>
          </a:p>
          <a:p>
            <a:r>
              <a:rPr lang="ru-RU" dirty="0" smtClean="0"/>
              <a:t>Майоликой  называют изделия из гончарных глин,</a:t>
            </a:r>
            <a:endParaRPr lang="ru-RU" dirty="0"/>
          </a:p>
          <a:p>
            <a:r>
              <a:rPr lang="ru-RU" dirty="0" smtClean="0"/>
              <a:t> покрытые цветными глазурями – эмалями.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Майолика: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44387">
            <a:off x="6859242" y="403579"/>
            <a:ext cx="1713094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17826">
            <a:off x="7299329" y="4373504"/>
            <a:ext cx="1667728" cy="18819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76099">
            <a:off x="7509160" y="2407780"/>
            <a:ext cx="1520277" cy="17135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08878">
            <a:off x="5763382" y="4971982"/>
            <a:ext cx="1438733" cy="17423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07679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wheelReverse spokes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87824" y="620688"/>
            <a:ext cx="244827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Виды керамики </a:t>
            </a:r>
            <a:endParaRPr lang="ru-RU" sz="2400" b="1" i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15816" y="5301208"/>
            <a:ext cx="2124236" cy="889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Гончарная керамика</a:t>
            </a:r>
            <a:endParaRPr lang="ru-RU" sz="2400" b="1" i="1" dirty="0"/>
          </a:p>
        </p:txBody>
      </p:sp>
      <p:cxnSp>
        <p:nvCxnSpPr>
          <p:cNvPr id="7" name="Прямая со стрелкой 6"/>
          <p:cNvCxnSpPr>
            <a:stCxn id="4" idx="2"/>
          </p:cNvCxnSpPr>
          <p:nvPr/>
        </p:nvCxnSpPr>
        <p:spPr>
          <a:xfrm>
            <a:off x="4211960" y="1772816"/>
            <a:ext cx="15345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1024619" y="3094885"/>
            <a:ext cx="1652830" cy="9312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майолика</a:t>
            </a:r>
            <a:endParaRPr lang="ru-RU" sz="2400" b="1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00192" y="3068960"/>
            <a:ext cx="187220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шамот</a:t>
            </a:r>
            <a:endParaRPr lang="ru-RU" sz="2400" b="1" i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677449" y="3536150"/>
            <a:ext cx="36004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016809" y="4653136"/>
            <a:ext cx="136815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фарфор</a:t>
            </a:r>
            <a:endParaRPr lang="ru-RU" sz="2400" b="1" i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1700885" y="3933055"/>
            <a:ext cx="0" cy="7200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6408204" y="4670075"/>
            <a:ext cx="165618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терракота</a:t>
            </a:r>
            <a:endParaRPr lang="ru-RU" sz="2400" b="1" i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7236296" y="400506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135473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2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Гончарная керамика: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2. Гончарная керамика –наиболее</a:t>
            </a:r>
          </a:p>
          <a:p>
            <a:pPr marL="0" indent="0">
              <a:buNone/>
            </a:pPr>
            <a:r>
              <a:rPr lang="ru-RU" dirty="0"/>
              <a:t>д</a:t>
            </a:r>
            <a:r>
              <a:rPr lang="ru-RU" dirty="0" smtClean="0"/>
              <a:t>ревняя из всех видов керамики.</a:t>
            </a:r>
          </a:p>
          <a:p>
            <a:pPr marL="0" indent="0">
              <a:buNone/>
            </a:pPr>
            <a:r>
              <a:rPr lang="ru-RU" dirty="0" smtClean="0"/>
              <a:t>В настоящее время гончарная </a:t>
            </a:r>
          </a:p>
          <a:p>
            <a:pPr marL="0" indent="0">
              <a:buNone/>
            </a:pPr>
            <a:r>
              <a:rPr lang="ru-RU" dirty="0" smtClean="0"/>
              <a:t>Керамика получила очень</a:t>
            </a:r>
          </a:p>
          <a:p>
            <a:pPr marL="0" indent="0">
              <a:buNone/>
            </a:pPr>
            <a:r>
              <a:rPr lang="ru-RU" dirty="0" smtClean="0"/>
              <a:t>Широкое распространение.</a:t>
            </a:r>
          </a:p>
          <a:p>
            <a:pPr marL="0" indent="0">
              <a:buNone/>
            </a:pPr>
            <a:r>
              <a:rPr lang="ru-RU" dirty="0" smtClean="0"/>
              <a:t>Из нее делают горшки , чашки ,</a:t>
            </a:r>
          </a:p>
          <a:p>
            <a:pPr marL="0" indent="0">
              <a:buNone/>
            </a:pPr>
            <a:r>
              <a:rPr lang="ru-RU" dirty="0" smtClean="0"/>
              <a:t>Кувшины , вазы и другие 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редметы домашнего обихода.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678" y="2490544"/>
            <a:ext cx="3332322" cy="33867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8409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3.Шамот-он представляет он 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редставляет собой керамический</a:t>
            </a:r>
          </a:p>
          <a:p>
            <a:pPr marL="0" indent="0">
              <a:buNone/>
            </a:pPr>
            <a:r>
              <a:rPr lang="ru-RU" dirty="0" smtClean="0"/>
              <a:t>Бой , замешанный на глине.</a:t>
            </a:r>
          </a:p>
          <a:p>
            <a:pPr marL="0" indent="0">
              <a:buNone/>
            </a:pPr>
            <a:r>
              <a:rPr lang="ru-RU" dirty="0" smtClean="0"/>
              <a:t>Шамот имеет грубозернистый 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остав, глазурь на его поверхности</a:t>
            </a:r>
          </a:p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астекается пятнами ,не покрывая </a:t>
            </a:r>
          </a:p>
          <a:p>
            <a:pPr marL="0" indent="0">
              <a:buNone/>
            </a:pPr>
            <a:r>
              <a:rPr lang="ru-RU" dirty="0"/>
              <a:t>е</a:t>
            </a:r>
            <a:r>
              <a:rPr lang="ru-RU" dirty="0" smtClean="0"/>
              <a:t>го полностью , что придает изделию </a:t>
            </a:r>
          </a:p>
          <a:p>
            <a:pPr marL="0" indent="0">
              <a:buNone/>
            </a:pPr>
            <a:r>
              <a:rPr lang="ru-RU" dirty="0"/>
              <a:t>и</a:t>
            </a:r>
            <a:r>
              <a:rPr lang="ru-RU" dirty="0" smtClean="0"/>
              <a:t>з шамота особую оригинальность.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252728"/>
          </a:xfrm>
        </p:spPr>
        <p:txBody>
          <a:bodyPr/>
          <a:lstStyle/>
          <a:p>
            <a:r>
              <a:rPr lang="ru-RU" dirty="0" smtClean="0"/>
              <a:t>Шамот: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81585">
            <a:off x="7110435" y="2252002"/>
            <a:ext cx="1747097" cy="22918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13175">
            <a:off x="7015613" y="103922"/>
            <a:ext cx="1846721" cy="20699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658" y="4475722"/>
            <a:ext cx="1898107" cy="23115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48652">
            <a:off x="5669499" y="1467186"/>
            <a:ext cx="1965259" cy="19068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978188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Родиной фарфора является</a:t>
            </a:r>
          </a:p>
          <a:p>
            <a:pPr marL="0" indent="0">
              <a:buNone/>
            </a:pPr>
            <a:r>
              <a:rPr lang="ru-RU" dirty="0" smtClean="0"/>
              <a:t>Китай. Благодаря высокой прочности,</a:t>
            </a:r>
          </a:p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бсолютной белизне черепка,</a:t>
            </a:r>
          </a:p>
          <a:p>
            <a:pPr marL="0" indent="0">
              <a:buNone/>
            </a:pPr>
            <a:r>
              <a:rPr lang="ru-RU" dirty="0" smtClean="0"/>
              <a:t>Богатству красок , химической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тойкости  он значительно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ревзошел всю европейскую </a:t>
            </a:r>
          </a:p>
          <a:p>
            <a:pPr marL="0" indent="0">
              <a:buNone/>
            </a:pPr>
            <a:r>
              <a:rPr lang="ru-RU" dirty="0"/>
              <a:t>к</a:t>
            </a:r>
            <a:r>
              <a:rPr lang="ru-RU" dirty="0" smtClean="0"/>
              <a:t>ерамику. </a:t>
            </a:r>
          </a:p>
          <a:p>
            <a:pPr marL="0" indent="0">
              <a:buNone/>
            </a:pPr>
            <a:r>
              <a:rPr lang="ru-RU" dirty="0" smtClean="0"/>
              <a:t>Для создания фарфора необходима</a:t>
            </a:r>
          </a:p>
          <a:p>
            <a:pPr marL="0" indent="0">
              <a:buNone/>
            </a:pPr>
            <a:r>
              <a:rPr lang="ru-RU" dirty="0" smtClean="0"/>
              <a:t>Очень высокая температура обжига.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Фарфор: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60648"/>
            <a:ext cx="1986355" cy="22240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317" y="2470658"/>
            <a:ext cx="2256830" cy="26431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61" y="5229200"/>
            <a:ext cx="1674711" cy="16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929" y="4797152"/>
            <a:ext cx="1619860" cy="21375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72490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Вышневолоцком</a:t>
            </a:r>
            <a:r>
              <a:rPr lang="ru-RU" dirty="0" smtClean="0"/>
              <a:t>  районе открывается  завод по производству керамического кирпича «Тверская керамика»</a:t>
            </a:r>
          </a:p>
          <a:p>
            <a:r>
              <a:rPr lang="ru-RU" dirty="0" smtClean="0"/>
              <a:t>Керамический завод в </a:t>
            </a:r>
            <a:r>
              <a:rPr lang="ru-RU" dirty="0" err="1" smtClean="0"/>
              <a:t>Конакове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ООО «Бет Форм»-выпускает керамическую плитку и плиты.</a:t>
            </a:r>
          </a:p>
          <a:p>
            <a:r>
              <a:rPr lang="ru-RU" dirty="0" smtClean="0"/>
              <a:t>Компания ЗАО «Художественные промыслы» г . Лихославль –выпускает глиняные горшки , вазы и  </a:t>
            </a:r>
            <a:r>
              <a:rPr lang="ru-RU" dirty="0" err="1" smtClean="0"/>
              <a:t>т.п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Предприятия Тверской области: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301885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217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  КЕРАМИКА</vt:lpstr>
      <vt:lpstr>Майолика:</vt:lpstr>
      <vt:lpstr>Слайд 3</vt:lpstr>
      <vt:lpstr>Гончарная керамика:</vt:lpstr>
      <vt:lpstr>Шамот:</vt:lpstr>
      <vt:lpstr>Фарфор:</vt:lpstr>
      <vt:lpstr>Предприятия Тверской области: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Селикантная промышленность</dc:title>
  <dc:creator>Admin</dc:creator>
  <cp:lastModifiedBy>школьник</cp:lastModifiedBy>
  <cp:revision>7</cp:revision>
  <dcterms:created xsi:type="dcterms:W3CDTF">2017-03-30T16:52:35Z</dcterms:created>
  <dcterms:modified xsi:type="dcterms:W3CDTF">2017-12-22T07:28:42Z</dcterms:modified>
</cp:coreProperties>
</file>