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77" r:id="rId11"/>
    <p:sldId id="278" r:id="rId12"/>
    <p:sldId id="269" r:id="rId13"/>
    <p:sldId id="270" r:id="rId14"/>
    <p:sldId id="271" r:id="rId15"/>
    <p:sldId id="274" r:id="rId16"/>
    <p:sldId id="275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60"/>
  </p:normalViewPr>
  <p:slideViewPr>
    <p:cSldViewPr>
      <p:cViewPr varScale="1">
        <p:scale>
          <a:sx n="70" d="100"/>
          <a:sy n="70" d="100"/>
        </p:scale>
        <p:origin x="139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13" name="chimes.wav"/>
          </p:stSnd>
        </p:sndAc>
      </p:transition>
    </mc:Choice>
    <mc:Fallback xmlns="">
      <p:transition spd="slow">
        <p:split orient="vert"/>
        <p:sndAc>
          <p:stSnd>
            <p:snd r:embed="rId15" name="chimes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.wav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latin typeface="Arial Black" panose="020B0A04020102020204" pitchFamily="34" charset="0"/>
              </a:rPr>
              <a:t>Обучающий семинар – практикум для родителей</a:t>
            </a:r>
            <a:endParaRPr lang="ru-RU" b="1" u="sng" dirty="0"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492896"/>
            <a:ext cx="6400800" cy="3384376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«Игры и упражнения в повседневной жизни ребенка: для развития моторики и речи»</a:t>
            </a:r>
          </a:p>
          <a:p>
            <a:endParaRPr lang="ru-RU" dirty="0"/>
          </a:p>
          <a:p>
            <a:endParaRPr lang="ru-RU" dirty="0" smtClean="0"/>
          </a:p>
          <a:p>
            <a:pPr algn="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оставила учитель – логопед: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Сафонова Елена Геннадьевна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41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«Говорящие книжки»</a:t>
            </a:r>
            <a:endParaRPr lang="ru-RU" sz="3200" dirty="0"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C:\Users\Елена\Desktop\Takie_umnie_domoshnie_zhivotnie_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33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n w="500">
                  <a:solidFill>
                    <a:srgbClr val="B13F9A">
                      <a:shade val="20000"/>
                      <a:satMod val="120000"/>
                    </a:srgbClr>
                  </a:solidFill>
                </a:ln>
                <a:gradFill>
                  <a:gsLst>
                    <a:gs pos="0">
                      <a:srgbClr val="F9B639">
                        <a:tint val="13000"/>
                      </a:srgbClr>
                    </a:gs>
                    <a:gs pos="10000">
                      <a:srgbClr val="F9B639">
                        <a:tint val="20000"/>
                      </a:srgbClr>
                    </a:gs>
                    <a:gs pos="49000">
                      <a:srgbClr val="F9B639">
                        <a:tint val="70000"/>
                      </a:srgbClr>
                    </a:gs>
                    <a:gs pos="50000">
                      <a:srgbClr val="F9B639">
                        <a:tint val="97000"/>
                      </a:srgbClr>
                    </a:gs>
                    <a:gs pos="100000">
                      <a:srgbClr val="F9B639">
                        <a:tint val="20000"/>
                      </a:srgbClr>
                    </a:gs>
                  </a:gsLst>
                  <a:lin ang="5400000" scaled="1"/>
                </a:gradFill>
                <a:latin typeface="Arial Black" panose="020B0A04020102020204" pitchFamily="34" charset="0"/>
              </a:rPr>
              <a:t>Покажи, назови, сделай правильно!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205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Игры для развития мелкой моторики</a:t>
            </a:r>
            <a:endParaRPr lang="ru-RU" b="1" dirty="0"/>
          </a:p>
        </p:txBody>
      </p:sp>
      <p:pic>
        <p:nvPicPr>
          <p:cNvPr id="13314" name="Picture 2" descr="C:\Users\Елена\Desktop\yXdKAFe2gS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6491114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41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Елена\Desktop\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04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9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Елена\Desktop\305a37370b06ee0b5c44c99603a9e287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067" y="332657"/>
            <a:ext cx="8692562" cy="6088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654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Елена\Desktop\65589926bf5d6210214cc3338b45763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92888" cy="630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56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Слова, которые должны слышать дети каждый день</a:t>
            </a:r>
            <a:endParaRPr lang="ru-RU" b="1" u="sng" dirty="0"/>
          </a:p>
        </p:txBody>
      </p:sp>
      <p:pic>
        <p:nvPicPr>
          <p:cNvPr id="20484" name="Picture 4" descr="C:\Users\Елена\Desktop\f1GRU2y2K4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57492" y="2399257"/>
            <a:ext cx="2880319" cy="2880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 descr="C:\Users\Елена\Desktop\6BMetjDWWpM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1412776"/>
            <a:ext cx="2627783" cy="2952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C:\Users\Елена\Desktop\098R9HK1DyQ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71" y="3839417"/>
            <a:ext cx="2851916" cy="302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247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922"/>
            <a:ext cx="6264696" cy="6857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781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a1_yN_6OUk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97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28800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Игры на развитие дыхания: глубокий вдох и продолжительный выдох</a:t>
            </a:r>
            <a:endParaRPr lang="ru-RU" u="sng" dirty="0"/>
          </a:p>
        </p:txBody>
      </p:sp>
      <p:pic>
        <p:nvPicPr>
          <p:cNvPr id="2050" name="Picture 2" descr="C:\Users\Елена\Desktop\3IoAApBXya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50" y="1844824"/>
            <a:ext cx="7522418" cy="491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2419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Елена\Desktop\kendin-yap-projesi-sadece-kiz-cocuklarina-ozel-2-size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6948890" cy="586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08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Елена\Desktop\2kPerYP3EJ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692696"/>
            <a:ext cx="7293041" cy="546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603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esktop\slide_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3607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 descr="C:\Users\Елена\Desktop\igra-v-vannoj-korablik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7105"/>
            <a:ext cx="4041583" cy="3414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C:\Users\Елена\Desktop\01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1583" y="31173"/>
            <a:ext cx="5080000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C:\Users\Елена\Desktop\4add0c2715479f84061a6dd7e3b83b5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2796" y="3422073"/>
            <a:ext cx="5715000" cy="345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3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Desktop\Nfk9DIISpp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532" y="0"/>
            <a:ext cx="74988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9612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Игры </a:t>
            </a:r>
            <a:r>
              <a:rPr lang="ru-RU" dirty="0" smtClean="0"/>
              <a:t>на развитие понимания речи. Выполнение словесных инструкций.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578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81</TotalTime>
  <Words>63</Words>
  <Application>Microsoft Office PowerPoint</Application>
  <PresentationFormat>Экран (4:3)</PresentationFormat>
  <Paragraphs>12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 Black</vt:lpstr>
      <vt:lpstr>Times New Roman</vt:lpstr>
      <vt:lpstr>Trebuchet MS</vt:lpstr>
      <vt:lpstr>Wingdings</vt:lpstr>
      <vt:lpstr>Wingdings 2</vt:lpstr>
      <vt:lpstr>Изящная</vt:lpstr>
      <vt:lpstr>Обучающий семинар – практикум для родителей</vt:lpstr>
      <vt:lpstr>Презентация PowerPoint</vt:lpstr>
      <vt:lpstr>Игры на развитие дыхания: глубокий вдох и продолжительный выдох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Игры на развитие понимания речи. Выполнение словесных инструкций.</vt:lpstr>
      <vt:lpstr>«Говорящие книжки»</vt:lpstr>
      <vt:lpstr>Покажи, назови, сделай правильно!</vt:lpstr>
      <vt:lpstr>Игры для развития мелкой моторики</vt:lpstr>
      <vt:lpstr>Презентация PowerPoint</vt:lpstr>
      <vt:lpstr>Презентация PowerPoint</vt:lpstr>
      <vt:lpstr>Презентация PowerPoint</vt:lpstr>
      <vt:lpstr>Слова, которые должны слышать дети каждый день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Обучающий семинар – практикум для родителей</dc:title>
  <dc:creator>Елена</dc:creator>
  <cp:lastModifiedBy>Кабинет</cp:lastModifiedBy>
  <cp:revision>17</cp:revision>
  <dcterms:created xsi:type="dcterms:W3CDTF">2017-12-18T17:47:38Z</dcterms:created>
  <dcterms:modified xsi:type="dcterms:W3CDTF">2017-12-22T09:57:39Z</dcterms:modified>
</cp:coreProperties>
</file>