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9" r:id="rId3"/>
    <p:sldId id="275" r:id="rId4"/>
    <p:sldId id="260" r:id="rId5"/>
    <p:sldId id="267" r:id="rId6"/>
    <p:sldId id="27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232323"/>
    <a:srgbClr val="080808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6" d="100"/>
          <a:sy n="116" d="100"/>
        </p:scale>
        <p:origin x="144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EB4BB-1AA9-4CCE-A498-0699EDA67339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6B159-7749-4295-87EC-91CA3AC7F4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769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a6cfeb9a3f2b9bb3fd60e91958cd917b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" y="9001"/>
            <a:ext cx="9131999" cy="6848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116632"/>
            <a:ext cx="8928992" cy="4932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160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 </a:t>
            </a:r>
            <a:r>
              <a:rPr lang="ru-RU" sz="28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игрового </a:t>
            </a:r>
            <a:r>
              <a:rPr lang="ru-RU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</a:t>
            </a:r>
          </a:p>
          <a:p>
            <a:pPr algn="ctr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активного обучения – игровая </a:t>
            </a:r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040000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Корхалева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 С. – старший воспитатель</a:t>
            </a:r>
          </a:p>
          <a:p>
            <a:pPr marL="5040000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Нисина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 С. – воспитатель</a:t>
            </a:r>
          </a:p>
          <a:p>
            <a:pPr marL="504000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Корсак О. В. – воспитатель</a:t>
            </a:r>
          </a:p>
          <a:p>
            <a:pPr marL="5040000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Егорова С. Г. – воспитатель</a:t>
            </a:r>
          </a:p>
          <a:p>
            <a:pPr marL="5040000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О. В. – учитель-логопед</a:t>
            </a:r>
          </a:p>
          <a:p>
            <a:pPr algn="r"/>
            <a:endParaRPr lang="ru-RU" sz="1050" i="1" dirty="0" smtClean="0"/>
          </a:p>
          <a:p>
            <a:pPr algn="r"/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88640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сад № 67 компенсирующего вида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Московского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177196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a6cfeb9a3f2b9bb3fd60e91958cd917b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3697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1547" y="579895"/>
            <a:ext cx="84249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Содержание Образовательной  программы  дошкольного образования отражает  следующие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АСПЕКТЫ ОБРАЗОВАТЕЛЬНОЙ СРЕДЫ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ДЛЯ РЕБЕНКА ДОШКОЛЬНОГО ВОЗРАСТА: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предметно-пространственная развивающая образовательная среда;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характер взаимодействия со взрослыми;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характер взаимодействия с другими детьми;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система отношений ребенка к миру, к другим людям, к себе самому. </a:t>
            </a:r>
          </a:p>
        </p:txBody>
      </p:sp>
    </p:spTree>
    <p:extLst>
      <p:ext uri="{BB962C8B-B14F-4D97-AF65-F5344CB8AC3E}">
        <p14:creationId xmlns:p14="http://schemas.microsoft.com/office/powerpoint/2010/main" val="352472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a6cfeb9a3f2b9bb3fd60e91958cd917b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3697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3541" y="620688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/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требований ФГОС ДО к условиям реализации ООП ДО является создание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пространственной развивающей среды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содержательно-насыщенной;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трансформируемой;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полифункциональной;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вариативной;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доступной;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безопасной.</a:t>
            </a:r>
          </a:p>
          <a:p>
            <a:pPr algn="just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данные требования можно с помощью создания и использования маркеров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72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a6cfeb9a3f2b9bb3fd60e91958cd917b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3697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404664"/>
            <a:ext cx="864095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Маркеры игрового пространства обладают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рядом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достоинств: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детскую фантазию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все возрастные категории от 3 до 7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Отвечают гигиеническим требованиям (легко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моются).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Имеют эстетический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 трансформируются.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Многофункциональны.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Дают возможность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и возможность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самостоятельного выбора того пространства, где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играть и заниматься любимым видом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Занимают мало места при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хранении.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Выполнены из недорогих и доступных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34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im0-tub-ru.yandex.net/i?id=a6cfeb9a3f2b9bb3fd60e91958cd917b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3697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6833" y="692696"/>
            <a:ext cx="82023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маркеров: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Разноцветные полипропиленовые листы разрезаются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детали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канцелярским ножом.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 помощью двустороннего скотча и липучки на клейкой основе, а также различных декоративных элементов, детали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скрепляются, соединяются.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Края обрабатываются цветной изолентой.</a:t>
            </a:r>
          </a:p>
          <a:p>
            <a:pPr algn="just"/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293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a6cfeb9a3f2b9bb3fd60e91958cd917b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3697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03648" y="17728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556792"/>
            <a:ext cx="7920880" cy="186117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rgbClr val="FF7C80"/>
                </a:solidFill>
                <a:effectLst/>
              </a:rPr>
              <a:t>Спасибо за внимание!</a:t>
            </a:r>
            <a:endParaRPr lang="ru-RU" sz="5400" b="1" cap="none" spc="0" dirty="0">
              <a:ln w="12700">
                <a:solidFill>
                  <a:schemeClr val="accent5"/>
                </a:solidFill>
                <a:prstDash val="solid"/>
              </a:ln>
              <a:solidFill>
                <a:srgbClr val="FF7C8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0261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ГБДОУ 67_Маркеры игрового пространства_25.10.2017</Template>
  <TotalTime>1</TotalTime>
  <Words>239</Words>
  <Application>Microsoft Office PowerPoint</Application>
  <PresentationFormat>Экран (4:3)</PresentationFormat>
  <Paragraphs>49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Nisina Catherina</dc:creator>
  <cp:lastModifiedBy>Nisina Catherina</cp:lastModifiedBy>
  <cp:revision>2</cp:revision>
  <dcterms:created xsi:type="dcterms:W3CDTF">2017-12-22T11:36:44Z</dcterms:created>
  <dcterms:modified xsi:type="dcterms:W3CDTF">2017-12-22T11:38:22Z</dcterms:modified>
</cp:coreProperties>
</file>