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1" r:id="rId7"/>
    <p:sldId id="260" r:id="rId8"/>
    <p:sldId id="262" r:id="rId9"/>
    <p:sldId id="264" r:id="rId10"/>
    <p:sldId id="265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AAD41A7-6991-4592-96BE-0592F2FE6DA9}">
          <p14:sldIdLst>
            <p14:sldId id="256"/>
            <p14:sldId id="257"/>
            <p14:sldId id="258"/>
            <p14:sldId id="259"/>
            <p14:sldId id="263"/>
            <p14:sldId id="261"/>
            <p14:sldId id="260"/>
            <p14:sldId id="262"/>
            <p14:sldId id="264"/>
            <p14:sldId id="26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>
        <p:scale>
          <a:sx n="87" d="100"/>
          <a:sy n="87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340FAF6-E026-497E-8953-BA874C4058C2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392752D8-F0FA-4227-9C23-48062FF56C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692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752D8-F0FA-4227-9C23-48062FF56C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565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50F5FD5-CB73-42B9-8453-D9ACB4568190}" type="datetimeFigureOut">
              <a:rPr lang="ru-RU" smtClean="0"/>
              <a:t>16.11.2017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6438D5B-410F-4E79-8D7E-DE28186EEA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3" y="187780"/>
            <a:ext cx="8879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1250430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алая Родина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 город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895" y="2101488"/>
            <a:ext cx="4986353" cy="3079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extBox 1"/>
          <p:cNvSpPr txBox="1"/>
          <p:nvPr/>
        </p:nvSpPr>
        <p:spPr>
          <a:xfrm>
            <a:off x="875062" y="526334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Автономное Общеобразовательное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Учреждение Средняя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бщеобразовательная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кола №2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5301208"/>
            <a:ext cx="28639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Гасанагаева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Эвелина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1 «А» класса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961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2924944"/>
            <a:ext cx="6336704" cy="837807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Спасибо за внимания!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97818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sebaraholki.ru/wp-content/uploads/2016/08/Pokac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5976664" cy="43782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403648" y="5666511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мой город 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Покачи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котором я родилась и живу.               Нашему городу исполнилось 25 лет.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488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ic.panoramio.com/photos/large/472263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6546481" cy="4410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1043608" y="5877272"/>
            <a:ext cx="6480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Это администрация нашего города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17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dmpokachi.ru/images/Jugry/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1007"/>
            <a:ext cx="3528392" cy="23430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skazka1dou.ucoz.ru/_si/0/325956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1007"/>
            <a:ext cx="3390583" cy="22513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olnihko65.ucoz.ru/get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71272"/>
            <a:ext cx="3443037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23728" y="6066232"/>
            <a:ext cx="70283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Это детские сады нашего города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930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osh2.edusite.ru/images/p204_shko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55709"/>
            <a:ext cx="6794794" cy="44339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552768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55776" y="5727743"/>
            <a:ext cx="5359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моя любимая школа, в которой я учусь.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65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esosedi.ru/fiber/123582/fit/1400x1000/tsentr_iskusstv_g_pokac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307" y="1052736"/>
            <a:ext cx="6077873" cy="455954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161554"/>
            <a:ext cx="8964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75253" y="5961499"/>
            <a:ext cx="8555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детская школа искусств, где я посещаю кружки лепки и рисования.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06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ugranow.ru/wp-content/uploads/2013/09/%D0%BA%D1%80%D0%B8%D1%81%D1%82%D0%B0%D0%BB%D0%B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152" y="764704"/>
            <a:ext cx="5809340" cy="43609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15458" y="5514373"/>
            <a:ext cx="9128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6391" y="5522026"/>
            <a:ext cx="83576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Сюда я хожу на секцию акробатики. Это Ледовый Дворец «Кристалл»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967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ress.admhmao.ru/upload/iblock/5be/kybs43tnou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937" y="1556792"/>
            <a:ext cx="5768030" cy="3888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8528" y="5445224"/>
            <a:ext cx="7632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достопримечательность нашего города. «Вечный огонь». Сюда мы приходим возлагать цветы, павшим за нашу Родину, и говорим спасибо нашим солдатам, которые дали нам мирное небо над головой.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658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775" y="5661249"/>
            <a:ext cx="80636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замечательном городе есть также  церковь и мечеть.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Туда жители нашего города приходят помолиться. У каждого из нас есть своя религия.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2" descr="http://nijnevartovsk.bezformata.ru/content/image2659091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://nijnevartovsk.bezformata.ru/content/image26590916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im0-tub-ru.yandex.net/i?id=bdbbcd27d473b18dcdd70d4135ecd511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83" y="1268760"/>
            <a:ext cx="4416491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im0-tub-ru.yandex.net/i?id=a0e5edcc58810b7034f8321318a19313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908720"/>
            <a:ext cx="3213969" cy="45445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0972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178</TotalTime>
  <Words>164</Words>
  <Application>Microsoft Office PowerPoint</Application>
  <PresentationFormat>Экран (4:3)</PresentationFormat>
  <Paragraphs>24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внимания!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Фаиза</dc:creator>
  <cp:lastModifiedBy>RePack by Diakov</cp:lastModifiedBy>
  <cp:revision>19</cp:revision>
  <cp:lastPrinted>2017-11-16T14:01:51Z</cp:lastPrinted>
  <dcterms:created xsi:type="dcterms:W3CDTF">2017-09-29T19:11:34Z</dcterms:created>
  <dcterms:modified xsi:type="dcterms:W3CDTF">2017-11-16T14:16:00Z</dcterms:modified>
</cp:coreProperties>
</file>