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929D4-CCF1-4D51-A4FC-CB9B62B9519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63AD-CD8E-4E77-AA0B-B652A805BDA5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929D4-CCF1-4D51-A4FC-CB9B62B9519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63AD-CD8E-4E77-AA0B-B652A805BD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929D4-CCF1-4D51-A4FC-CB9B62B9519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63AD-CD8E-4E77-AA0B-B652A805BD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929D4-CCF1-4D51-A4FC-CB9B62B9519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63AD-CD8E-4E77-AA0B-B652A805BD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929D4-CCF1-4D51-A4FC-CB9B62B9519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63AD-CD8E-4E77-AA0B-B652A805BD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929D4-CCF1-4D51-A4FC-CB9B62B9519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63AD-CD8E-4E77-AA0B-B652A805BD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929D4-CCF1-4D51-A4FC-CB9B62B9519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63AD-CD8E-4E77-AA0B-B652A805BD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929D4-CCF1-4D51-A4FC-CB9B62B9519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63AD-CD8E-4E77-AA0B-B652A805BD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929D4-CCF1-4D51-A4FC-CB9B62B9519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63AD-CD8E-4E77-AA0B-B652A805BD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929D4-CCF1-4D51-A4FC-CB9B62B9519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63AD-CD8E-4E77-AA0B-B652A805BDA5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929D4-CCF1-4D51-A4FC-CB9B62B9519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63AD-CD8E-4E77-AA0B-B652A805BDA5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E5929D4-CCF1-4D51-A4FC-CB9B62B9519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08063AD-CD8E-4E77-AA0B-B652A805BDA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916832"/>
            <a:ext cx="7272808" cy="3096344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ctr"/>
            <a:r>
              <a:rPr lang="ru-RU" sz="3400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Формирование физических способностей у детей группы компенсирующей направленности с нарушениями опорно- двигательного аппарата через использование подвижных игр»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140968"/>
            <a:ext cx="4419600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311352" y="5661248"/>
            <a:ext cx="58326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 высшей квалификационной категории Александрова Татьяна Евгеньевна Муниципальное бюджетное дошкольное образовательное учреждение детский сад №18 комбинированного вида город Ковров Владимирская область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357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61648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Группы детей в возрасте от 3 до 7 лет формируются по решению городской медико-педагогической комиссии.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основании государственной политики, направленной на предоставление равных возможностей в обучении нормально развивающимся детям и детям с ограниченными возможностями здоровья и социального заказа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результатам анкетирования родителей детей с заболеваниями опорно-двигательного аппарата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коллектив поставил перед собой следующие </a:t>
            </a:r>
            <a:r>
              <a:rPr lang="ru-RU" sz="28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67216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475252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оптимальных условий для полноценного развития детей с ограниченными возможностями здоровья, личностного становления, нормирования индивидуальности;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оказание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своевременной психолого-педагогической помощи;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обогащение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социального опыта ребенка и гармоничное вхождение его в коллектив сверстников.</a:t>
            </a:r>
          </a:p>
        </p:txBody>
      </p:sp>
    </p:spTree>
    <p:extLst>
      <p:ext uri="{BB962C8B-B14F-4D97-AF65-F5344CB8AC3E}">
        <p14:creationId xmlns:p14="http://schemas.microsoft.com/office/powerpoint/2010/main" val="113547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 и перспективность опыта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599" y="1484784"/>
            <a:ext cx="8856984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условиях модернизации российского образования разработка механизмов адаптивных стратегий для людей с особыми образовательными потребностями является закономерным этапом, связанным с переосмыслением обществом и государством своего отношения к людям с особыми образовательными потребностями, с признанием их прав на предоставление равных с другими возможностей в разных областях жизни, включая дошкольное образование, вовлекая в образовательный процесс каждого воспитанника, с помощью программы, которая соответствует его способностям. В последние годы в России наметилась тенденция к дифференциации форм дошкольного образования, закрепленная Постановлением Правительства Российской Федерации от 12 сентября 2008 года № 666 «Об утверждении Типового положения о дошкольном образовательном учреждении». Одной из основных задач дошкольного образовательного учреждения обозначено осуществление необходимой коррекции недостатков в физическом и (или) психическом развитии детей. В Постановлении подчеркивается, что дошкольное образовательное учреждение может проводить реабилитацию детей-инвалидов при наличии в нем соответствующих условий.</a:t>
            </a:r>
          </a:p>
        </p:txBody>
      </p:sp>
    </p:spTree>
    <p:extLst>
      <p:ext uri="{BB962C8B-B14F-4D97-AF65-F5344CB8AC3E}">
        <p14:creationId xmlns:p14="http://schemas.microsoft.com/office/powerpoint/2010/main" val="422942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Ведущая педагогическая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идея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784976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оптимальных условий для полноценного развития детей с ограниченными возможностями здоровья, личностного становления, нормирования индивидуальности, оказания своевременной психолого-педагогической помощи, обогащения их социального опыта и гармоничного включения в коллектив сверстников. Формирование физических способностей у детей с нарушениями опорно-двигательного аппарата через использование подвижных игр.</a:t>
            </a:r>
          </a:p>
        </p:txBody>
      </p:sp>
    </p:spTree>
    <p:extLst>
      <p:ext uri="{BB962C8B-B14F-4D97-AF65-F5344CB8AC3E}">
        <p14:creationId xmlns:p14="http://schemas.microsoft.com/office/powerpoint/2010/main" val="1558940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Технология опыта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525658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педагогическую концепцию (см. приложение №2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стратегический план укрепления здоровья детей совместно со старшей медсестрой и врачом-педиатром. (см. приложение № 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адаптировала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модель оптимизации двигательной активности для детей группы совместно с врачом-ортопедом (см. приложение №4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составила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план работы родительского клуба «Вместе с папой, вместе с мамой» (см. приложение № 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предметно-развивающую среду, включающую в себя набор различных пособий, обеспечивающих оптимальную двигательную активность детей моей группы в соответствие с их физическими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возможностями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составила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картотеку подвижных игр для развития физических качеств детей в соответствии с их возрастными и физическими возможностями,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подобрала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тесты для отслеживания результативности работы (см. приложение № 6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017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Результативность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50014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период с 2005 по 2011 год отмечается положительная динамика в развитии физических качеств детей.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Темпы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прироста показателей физических качеств у выпускников 2006 года с нарушениями ОДА составили 14%, что по данным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В.И.Усакова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является следствием естественного роста и целенаправленной системой физического воспитания, у детей с ДЦП темпы прироста составили 10% , что с опорой на эти же показатели оценивается удовлетворительно. Темпы прироста показателей физических качеств у выпускников 2008 года с нарушениями ОДА составили 17%, что по данным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В.И.Усакова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является следствием эффективного использования естественных сил природы и физических упражнений и оценивается «отлично», у детей с ДЦП темпы прироста составили 12% , что с опорой на эти же показатели оценивается хорошо. Темпы прироста показателей физических качеств у выпускников 2010 года с нарушениями ОДА составили 16%, что по данным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В.И.Усакова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является следствием эффективного использования естественных сил природы и физических упражнений и оценивается «отлично», у детей с ДЦП темпы прироста составили 11% , что с опорой на эти же показатели оценивается хорошо. Вывод : работа в рамках данного педагогического опыта способствовала развитию физических качеств у детей с нарушениями опорно- двигательного аппарата, накоплению детьми двигательного практического опыта.</a:t>
            </a:r>
          </a:p>
        </p:txBody>
      </p:sp>
    </p:spTree>
    <p:extLst>
      <p:ext uri="{BB962C8B-B14F-4D97-AF65-F5344CB8AC3E}">
        <p14:creationId xmlns:p14="http://schemas.microsoft.com/office/powerpoint/2010/main" val="1929217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Адресная направленность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Данный опыт может быть использован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воспитателями ДОУ со сложившейся системой педагогической деятельности, работающими в группах компенсирующей направленности для детей с нарушениями опорно-двигательного аппарата.</a:t>
            </a:r>
          </a:p>
        </p:txBody>
      </p:sp>
    </p:spTree>
    <p:extLst>
      <p:ext uri="{BB962C8B-B14F-4D97-AF65-F5344CB8AC3E}">
        <p14:creationId xmlns:p14="http://schemas.microsoft.com/office/powerpoint/2010/main" val="2255504639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24</TotalTime>
  <Words>689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Паркет</vt:lpstr>
      <vt:lpstr>« Формирование физических способностей у детей группы компенсирующей направленности с нарушениями опорно- двигательного аппарата через использование подвижных игр»</vt:lpstr>
      <vt:lpstr>Презентация PowerPoint</vt:lpstr>
      <vt:lpstr>Презентация PowerPoint</vt:lpstr>
      <vt:lpstr>Актуальность и перспективность опыта </vt:lpstr>
      <vt:lpstr>Ведущая педагогическая идея</vt:lpstr>
      <vt:lpstr>Технология опыта</vt:lpstr>
      <vt:lpstr>Результативность</vt:lpstr>
      <vt:lpstr>Адресная направленность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Формирование физических способностей у детей группы компенсирующей направленности с нарушениями опорно- двигательного аппарата через использование подвижных игр»</dc:title>
  <dc:creator>Оксана</dc:creator>
  <cp:lastModifiedBy>Оксана</cp:lastModifiedBy>
  <cp:revision>3</cp:revision>
  <dcterms:created xsi:type="dcterms:W3CDTF">2017-12-22T11:54:41Z</dcterms:created>
  <dcterms:modified xsi:type="dcterms:W3CDTF">2017-12-22T12:18:42Z</dcterms:modified>
</cp:coreProperties>
</file>