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0" r:id="rId4"/>
    <p:sldId id="262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16DE"/>
    <a:srgbClr val="FFE161"/>
    <a:srgbClr val="0911A7"/>
    <a:srgbClr val="C09B00"/>
    <a:srgbClr val="959200"/>
    <a:srgbClr val="EFF339"/>
    <a:srgbClr val="FFE5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E64BB-3969-4020-85D1-C621A400C725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6BFF5-718E-45D6-BC98-52F172EC7C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959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Петергоф - садово-парковый и дворцовый ансамбль в 29 км к западу от Санкт-Петербурга, Россия; крупный туристический центр. Петергоф был основан на южном берегу Финского залива в 1710 году по приказу Петра I. В 1723 году состоялось торжественное открытие Петергофа и запуск Большого каскада — главного фонтанного сооружения. Резиденция получила название «Петергоф», что в переводе с немецкого означает «Петрова усадьба». Изначально он задумывался как загородная резиденция для императорской семьи, но с 1762 года Петергофу был присвоен статус города.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6BFF5-718E-45D6-BC98-52F172EC7C7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737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 многих Петергоф ассоциируется с каскадом фонтанов и переливающимся золотом скульптурными композициями. И эти архитектурные шедевры действительно заслуживают восхищения. Фонтаны расположены в двух парковых зонах: Нижнем и Верхнем. В Нижнем парке более 150 фонтанов и 4 каскада, а в Верхнем парке - 5 фонтанов и 1 каскад. По своим масштабам этот комплекс превосходит фонтаны даже французского Версаля. Самые знаменитые композиции Петергофа - это фонтан «Самсон» и Большой каскад, не имеющий себе аналогов по красоте и мощи. При подходе к Петергофу открывается удивительная панорама. На фоне струй Большого каскада бьет мощный поток воды из пасти льва, которую сильными руками открывает могучий Самсон. Фигура Самсона со львом занимает особое место в дворцовой композиции. Она знаменует победу русских войск во время Полтавского сражения. Самое примечательное изо всех петергофских фонтанов по праву принадлежит грандиозному и величественному Большому каскаду. Это золоченое великолепие, включающее 255 скульптур, барельефов и прочих архитектурных сооружений, а также, ни много ни мало, 64 фонтана, которые взмывают ввысь 138 сверкающими водяными струями. Средоточием всей композиции является знаменитый золоченый «Самсон, разрывающий пасть льву», а центром самого каскада – Нижний грот со смотровой площадкой, обрамленный парадными лестницами, украшенными золотыми скульптурами и мраморными барельефами.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6BFF5-718E-45D6-BC98-52F172EC7C7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80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Не меньшее внимание, нежели Большой каскад, привлекает к себе </a:t>
            </a:r>
            <a:r>
              <a:rPr lang="ru-RU" b="1" dirty="0" smtClean="0"/>
              <a:t>Аллея фонтанов</a:t>
            </a:r>
            <a:r>
              <a:rPr lang="ru-RU" dirty="0" smtClean="0"/>
              <a:t>, протянувшаяся по обе стороны от Морского канала, поделившего парк надвое и устремившегося от подножия Большого дворца к Финскому заливу. При Петре вдоль канала было устроено 22 фонтана со скульптурами по мотивам басен Эзопа и фонтаны в виде ваз. Сами вазы до наших дней не сохранились, о них напоминают лишь восемь каменных бассейнов, расположенных ближе к шлюзу.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6BFF5-718E-45D6-BC98-52F172EC7C7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44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Главным украшением Верхнего сада можно назвать фонтан </a:t>
            </a:r>
            <a:r>
              <a:rPr lang="ru-RU" b="1" dirty="0" smtClean="0"/>
              <a:t>«Нептун», </a:t>
            </a:r>
            <a:r>
              <a:rPr lang="ru-RU" dirty="0" smtClean="0"/>
              <a:t>в центре которого возвышается сам морской владыка, опираясь на трехъярусный постамент, украшенный скульптурными изображениями нимф, дельфинов, тритонов, кораллов, всадников на морских лошадях и прочих чудищ. Фонтан установлен посреди центрального квадратного бассейна, на южной стороне которого возвышается статуя Аполлона Бельведерского. Сам Нептун вместе со «свитой» прибыл в Петергоф из Германии в 80-х годах XVIII века и был установлен взамен обветшавшей свинцовой « Телеги </a:t>
            </a:r>
            <a:r>
              <a:rPr lang="ru-RU" dirty="0" err="1" smtClean="0"/>
              <a:t>Нептуновой</a:t>
            </a:r>
            <a:r>
              <a:rPr lang="ru-RU" dirty="0" smtClean="0"/>
              <a:t>» работы Растрелли.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6BFF5-718E-45D6-BC98-52F172EC7C7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749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Диковинным и ярким пятном смотрится на фоне зелени еще один каскадный фонтан, именуемый </a:t>
            </a:r>
            <a:r>
              <a:rPr lang="ru-RU" b="1" dirty="0" smtClean="0"/>
              <a:t>Шахматной горкой</a:t>
            </a:r>
            <a:r>
              <a:rPr lang="ru-RU" dirty="0" smtClean="0"/>
              <a:t>. Спускающуюся со склона холма 20-метровую ступенчатую шахматную доску с двумя таинственными гротами, вход в которые охраняют три дракона, еще называют каскадом Драконов. По обеим сторонам сооружение окаймляют две лестницы, украшенные скульптурами из белого мрамора. В начале войны скульптуры успели снять и спрятать, а сам каскад был полностью разрушен фашистами.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6BFF5-718E-45D6-BC98-52F172EC7C7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44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и много лет назад, особой любовью у посетителей петергофского парка пользуются движущиеся фонтаны. К ним относится и </a:t>
            </a:r>
            <a:r>
              <a:rPr lang="ru-RU" b="1" dirty="0" smtClean="0"/>
              <a:t>фонтан «</a:t>
            </a:r>
            <a:r>
              <a:rPr lang="ru-RU" b="1" dirty="0" err="1" smtClean="0"/>
              <a:t>Фаворитный</a:t>
            </a:r>
            <a:r>
              <a:rPr lang="ru-RU" b="1" dirty="0" smtClean="0"/>
              <a:t>»</a:t>
            </a:r>
            <a:r>
              <a:rPr lang="ru-RU" b="0" dirty="0" smtClean="0"/>
              <a:t>,</a:t>
            </a:r>
            <a:r>
              <a:rPr lang="ru-RU" b="1" dirty="0" smtClean="0"/>
              <a:t> </a:t>
            </a:r>
            <a:r>
              <a:rPr lang="ru-RU" dirty="0" smtClean="0"/>
              <a:t>созданный еще в 1725 году. В его небольшом бассейне целыми днями плывут по кругу крякающие утки, которых безуспешно пытается догнать маленькая собачка. Попасть ей монеткой по спинке, да еще и так, чтобы денежка там задержалась, считается хорошей приметой: несмотря на скромные размеры, служители парка монет из этого фонтанчика достают намного больше, чем из остальных бассейнов.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6BFF5-718E-45D6-BC98-52F172EC7C7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44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Фонтан «Солнце» </a:t>
            </a:r>
            <a:r>
              <a:rPr lang="ru-RU" dirty="0" smtClean="0"/>
              <a:t>не только напоминает небесное светило формой, но еще и вращается вокруг своей оси, посылая вокруг свои лучи, роль которых исполняют струи воды. При Петре водоем, где сейчас установлен фонтан, использовался для разведения рыбы, но в 1721 году император распорядился установить в нем фонтан, представлявший собой водяной столб, окруженный двадцатью струями воды. Через 50 лет место водяного столба занял фонтан «Солнце», исполняющий роль душа в царской купальне, в которую превратился бассейн. В те времена водоем был окружен стенами, которые потом снесли, но и по сей день принцип работы центральной части фонтана остался неизменным: «Солнце» приводит в действие колесо, вращаемое водой.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6BFF5-718E-45D6-BC98-52F172EC7C7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44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76" y="1031506"/>
            <a:ext cx="60999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E1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Петергоф.  Фонтаны</a:t>
            </a:r>
            <a:r>
              <a:rPr lang="ru-RU" sz="4400" b="1" dirty="0" smtClean="0">
                <a:solidFill>
                  <a:srgbClr val="FFE1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4800" b="1" dirty="0" smtClean="0">
              <a:solidFill>
                <a:srgbClr val="FFE1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4223" y="2924944"/>
            <a:ext cx="5177059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E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подготовил:</a:t>
            </a:r>
          </a:p>
          <a:p>
            <a:pPr algn="ctr"/>
            <a:endParaRPr lang="ru-RU" sz="2800" b="1" dirty="0">
              <a:solidFill>
                <a:srgbClr val="FFE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E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учитель-логопед ГБДОУ № 34</a:t>
            </a:r>
          </a:p>
          <a:p>
            <a:pPr algn="ctr"/>
            <a:endParaRPr lang="ru-RU" sz="2800" b="1" dirty="0">
              <a:solidFill>
                <a:srgbClr val="FFE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E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Статкевич Е.О. </a:t>
            </a:r>
          </a:p>
          <a:p>
            <a:pPr algn="ctr"/>
            <a:endParaRPr lang="ru-RU" sz="2800" b="1" dirty="0">
              <a:solidFill>
                <a:srgbClr val="FFE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E57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 2017</a:t>
            </a:r>
            <a:endParaRPr lang="ru-RU" sz="2800" b="1" dirty="0">
              <a:solidFill>
                <a:srgbClr val="FFE57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87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9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415812" cy="29421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75366"/>
            <a:ext cx="4139952" cy="2955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401" y="3501008"/>
            <a:ext cx="4392426" cy="3135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5739" y="3537071"/>
            <a:ext cx="4224521" cy="303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29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9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241899"/>
            <a:ext cx="4034810" cy="288031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724" y="218246"/>
            <a:ext cx="4067944" cy="29039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12979" y="3179093"/>
            <a:ext cx="6047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 каскад. Фонтан  «САМСОН».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32" y="3746650"/>
            <a:ext cx="4395019" cy="29314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341" y="3746649"/>
            <a:ext cx="3923928" cy="294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45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9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6"/>
          <a:stretch/>
        </p:blipFill>
        <p:spPr>
          <a:xfrm>
            <a:off x="251521" y="230948"/>
            <a:ext cx="8672698" cy="57846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9300" y="6165304"/>
            <a:ext cx="3597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АЛЛЕЯ ФОНТАНОВ»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6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9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994" y="332656"/>
            <a:ext cx="8430012" cy="56166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43808" y="5976065"/>
            <a:ext cx="3158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Фонтан  « НЕПТУН»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2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9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0059"/>
            <a:ext cx="8712968" cy="58051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95393" y="6093296"/>
            <a:ext cx="5025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Фонтан « ШАХМАТНАЯ ГОРКА»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40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9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916" y="188640"/>
            <a:ext cx="8646169" cy="5760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8366" y="6165302"/>
            <a:ext cx="3976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Фонтан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ФАВОРИТНЫЙ»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54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9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7"/>
            <a:ext cx="8640960" cy="57571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4942" y="6192822"/>
            <a:ext cx="308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Фонтан « СОЛНЦЕ»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06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809</Words>
  <Application>Microsoft Office PowerPoint</Application>
  <PresentationFormat>Экран (4:3)</PresentationFormat>
  <Paragraphs>28</Paragraphs>
  <Slides>8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58</cp:revision>
  <dcterms:created xsi:type="dcterms:W3CDTF">2017-09-27T14:35:01Z</dcterms:created>
  <dcterms:modified xsi:type="dcterms:W3CDTF">2017-12-22T10:48:13Z</dcterms:modified>
</cp:coreProperties>
</file>