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2926160871&amp;t=3&amp;plc=WEB&amp;tkn=*kR0HBX0Mxcvcd4ER_iktZp88NY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033" y="188640"/>
            <a:ext cx="5429250" cy="656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336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.mycdn.me/image?id=862926158567&amp;t=3&amp;plc=WEB&amp;tkn=*lnNhaH8ziCjKfw2gzEd4JTPMsi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8640"/>
            <a:ext cx="542925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6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2926160615&amp;t=3&amp;plc=WEB&amp;tkn=*PgVyqBC2id5lmP62yHKrvaF3ct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42925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326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62926160359&amp;t=3&amp;plc=WEB&amp;tkn=*B0i59rvDQ2q6YLbbiHrOGqJzvw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6632"/>
            <a:ext cx="5429250" cy="636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050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2926160103&amp;t=3&amp;plc=WEB&amp;tkn=*t32t2SnyUGGin38ZyClbTuUZEm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429250" cy="610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179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61705443270&amp;t=3&amp;plc=WEB&amp;tkn=*5CFinQwqmXct_rirLVeMug5Za8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5429250" cy="625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161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mycdn.me/image?id=861705443014&amp;t=3&amp;plc=WEB&amp;tkn=*uGibbMvOvR5Kcgm0qppO0UwhsQ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0648"/>
            <a:ext cx="5429250" cy="632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093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mycdn.me/image?id=856596454342&amp;t=3&amp;plc=WEB&amp;tkn=*Z7B2ftTI3YF3ZVI-Hm7f1_VLaW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5753" y="188640"/>
            <a:ext cx="542925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304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mycdn.me/image?id=861705442502&amp;t=3&amp;plc=WEB&amp;tkn=*S3tL6BpYXnWURiKYVLFseXCcXg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542925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949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mycdn.me/image?id=856596513990&amp;t=3&amp;plc=WEB&amp;tkn=*S2cMRTLvOH3allWXvudOzzWQo4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542925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9068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2</cp:revision>
  <dcterms:created xsi:type="dcterms:W3CDTF">2015-03-08T12:51:12Z</dcterms:created>
  <dcterms:modified xsi:type="dcterms:W3CDTF">2017-12-22T17:58:56Z</dcterms:modified>
</cp:coreProperties>
</file>