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/>
          <a:lstStyle/>
          <a:p>
            <a:r>
              <a:rPr lang="en-US" dirty="0" smtClean="0"/>
              <a:t>Create by </a:t>
            </a:r>
            <a:r>
              <a:rPr lang="en-US" dirty="0" err="1" smtClean="0"/>
              <a:t>Rodion</a:t>
            </a:r>
            <a:r>
              <a:rPr lang="en-US" dirty="0" smtClean="0"/>
              <a:t> </a:t>
            </a:r>
            <a:r>
              <a:rPr lang="en-US" dirty="0" err="1" smtClean="0"/>
              <a:t>Agarshev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dirty="0" smtClean="0"/>
              <a:t>great guy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85794"/>
            <a:ext cx="7772400" cy="1470025"/>
          </a:xfrm>
        </p:spPr>
        <p:txBody>
          <a:bodyPr/>
          <a:lstStyle/>
          <a:p>
            <a:r>
              <a:rPr lang="en-US" dirty="0" smtClean="0"/>
              <a:t>Foreign Language In my life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For me, learning a foreign language is important because I will be able to easily find a contact with people from other countries. The same trend of a foreign language is growing every year.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trends in the teaching of a foreign language are manifested in the professionalism of a person in a particular field of activity and thus it is necessary to consider locations abroad.</a:t>
            </a:r>
            <a:endParaRPr lang="ru-RU" dirty="0"/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2366169"/>
            <a:ext cx="4038600" cy="269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fact that people can work abroad and earn in large companies a lot of money create an additional incentive for work in other countries.</a:t>
            </a:r>
            <a:r>
              <a:rPr lang="ru-RU" dirty="0" smtClean="0"/>
              <a:t> </a:t>
            </a:r>
            <a:r>
              <a:rPr lang="en-US" dirty="0" smtClean="0"/>
              <a:t>This is a huge change in the work.</a:t>
            </a:r>
            <a:endParaRPr lang="ru-RU" dirty="0"/>
          </a:p>
        </p:txBody>
      </p:sp>
      <p:pic>
        <p:nvPicPr>
          <p:cNvPr id="5" name="Содержимое 4" descr="Google-Stock-News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00600" y="2576512"/>
            <a:ext cx="4038600" cy="22717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азгово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2366169"/>
            <a:ext cx="4038600" cy="2692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Should never forget that you can just talk to the person, if you know how to communicate in the international language of communication.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</a:t>
            </a:r>
            <a:r>
              <a:rPr lang="en-US" dirty="0" smtClean="0"/>
              <a:t>attention</a:t>
            </a:r>
            <a:r>
              <a:rPr lang="ru-RU" dirty="0" smtClean="0"/>
              <a:t> </a:t>
            </a:r>
            <a:r>
              <a:rPr lang="en-US" dirty="0" smtClean="0"/>
              <a:t>( YEAH, BOY)</a:t>
            </a:r>
            <a:endParaRPr lang="ru-RU" dirty="0"/>
          </a:p>
        </p:txBody>
      </p:sp>
      <p:pic>
        <p:nvPicPr>
          <p:cNvPr id="9" name="Содержимое 8" descr="7053d_0_ca740_344ffef_orig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1785926"/>
            <a:ext cx="5770573" cy="4116342"/>
          </a:xfrm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</TotalTime>
  <Words>148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Официальная</vt:lpstr>
      <vt:lpstr>Foreign Language In my life </vt:lpstr>
      <vt:lpstr>Слайд 2</vt:lpstr>
      <vt:lpstr>Слайд 3</vt:lpstr>
      <vt:lpstr>Слайд 4</vt:lpstr>
      <vt:lpstr>Слайд 5</vt:lpstr>
      <vt:lpstr>thank you for your attention ( YEAH, BOY)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Foreign Language In my life </dc:title>
  <dc:creator>Родион Агаршев</dc:creator>
  <cp:lastModifiedBy>Агаршев</cp:lastModifiedBy>
  <cp:revision>5</cp:revision>
  <dcterms:created xsi:type="dcterms:W3CDTF">2017-09-28T11:05:22Z</dcterms:created>
  <dcterms:modified xsi:type="dcterms:W3CDTF">2017-09-28T11:48:09Z</dcterms:modified>
</cp:coreProperties>
</file>