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8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6" r:id="rId32"/>
    <p:sldId id="296" r:id="rId33"/>
    <p:sldId id="285" r:id="rId34"/>
    <p:sldId id="295" r:id="rId35"/>
    <p:sldId id="294" r:id="rId36"/>
    <p:sldId id="293" r:id="rId37"/>
    <p:sldId id="292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cazka.ucoz.ru/_ld/1/4735607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490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Средневасюганский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/сад №6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Семинар-практикум для родителей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ВОСПИТАНИЕ СКАЗКОЙ.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Чудиновская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Елена Глебовна,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воспитатель.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Узнай сказку.</a:t>
            </a:r>
            <a:endParaRPr lang="ru-RU" dirty="0"/>
          </a:p>
        </p:txBody>
      </p:sp>
      <p:pic>
        <p:nvPicPr>
          <p:cNvPr id="23554" name="Picture 2" descr="https://im0-tub-ru.yandex.net/i?id=f7d097a64b701a3d86a5bd9c91a7d00b&amp;n=33&amp;h=215&amp;w=287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27584" y="1395000"/>
            <a:ext cx="7020576" cy="40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5221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3213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Узнай сказку.</a:t>
            </a:r>
            <a:endParaRPr lang="ru-RU" dirty="0"/>
          </a:p>
        </p:txBody>
      </p:sp>
      <p:pic>
        <p:nvPicPr>
          <p:cNvPr id="22530" name="Picture 2" descr="http://3.bp.blogspot.com/-kVpwHGCOZP8/Um5eAdbmWSI/AAAAAAAADU8/gqMGRsiV2CU/s1600/%D1%80%D0%B5%D0%BF%D0%BA%D0%B0-e1342782593447-1024x734+%D0%BA%D0%BE%D0%BF%D0%B8%D1%8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6880620" cy="49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0038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5525" y="9128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Узнай сказку.</a:t>
            </a:r>
            <a:endParaRPr lang="ru-RU" dirty="0"/>
          </a:p>
        </p:txBody>
      </p:sp>
      <p:pic>
        <p:nvPicPr>
          <p:cNvPr id="21506" name="Picture 2" descr="https://im2-tub-ru.yandex.net/i?id=67542361775c38c65eb1f5e19f73bb4d&amp;n=33&amp;h=201&amp;w=16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1" y="1340768"/>
            <a:ext cx="3954651" cy="49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9272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9145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Узнай сказку.</a:t>
            </a:r>
            <a:endParaRPr lang="ru-RU" dirty="0"/>
          </a:p>
        </p:txBody>
      </p:sp>
      <p:pic>
        <p:nvPicPr>
          <p:cNvPr id="20482" name="Picture 2" descr="https://im1-tub-ru.yandex.net/i?id=6741f1f05f89f70488623d1ad69317fb&amp;n=33&amp;h=215&amp;w=28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6842" y="1628800"/>
            <a:ext cx="5430316" cy="40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3357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Узнай сказку.</a:t>
            </a:r>
            <a:endParaRPr lang="ru-RU" dirty="0"/>
          </a:p>
        </p:txBody>
      </p:sp>
      <p:pic>
        <p:nvPicPr>
          <p:cNvPr id="19458" name="Picture 2" descr="http://www.clipartov.net/images/mini/18/00000171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4000" y="1412776"/>
            <a:ext cx="4896000" cy="48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721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0815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Узнай сказку.</a:t>
            </a:r>
            <a:endParaRPr lang="ru-RU" dirty="0"/>
          </a:p>
        </p:txBody>
      </p:sp>
      <p:pic>
        <p:nvPicPr>
          <p:cNvPr id="18434" name="Picture 2" descr="http://tiptop-stroy.ru/image/cache/data/instrument/topor-1400-228x228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268760"/>
            <a:ext cx="4571999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946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49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Узнай сказку.</a:t>
            </a:r>
            <a:endParaRPr lang="ru-RU" dirty="0"/>
          </a:p>
        </p:txBody>
      </p:sp>
      <p:pic>
        <p:nvPicPr>
          <p:cNvPr id="17410" name="Picture 2" descr="https://im3-tub-ru.yandex.net/i?id=70f3eac4a3400f19c9daf034c34abb77&amp;n=33&amp;h=168&amp;w=14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58449" y="1233000"/>
            <a:ext cx="3660000" cy="43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029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82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Сказка ложь, да в ней намек,</a:t>
            </a:r>
            <a:br>
              <a:rPr lang="ru-RU" b="1" i="1" dirty="0" smtClean="0"/>
            </a:br>
            <a:r>
              <a:rPr lang="ru-RU" b="1" i="1" dirty="0" smtClean="0"/>
              <a:t>добрым молодцам урок.</a:t>
            </a:r>
            <a:endParaRPr lang="ru-RU" b="1" i="1" dirty="0"/>
          </a:p>
        </p:txBody>
      </p:sp>
      <p:pic>
        <p:nvPicPr>
          <p:cNvPr id="28674" name="Picture 2" descr="https://im3-tub-ru.yandex.net/i?id=541448666967c309ebf839c11f3b4b99&amp;n=33&amp;h=215&amp;w=25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196" y="2276872"/>
            <a:ext cx="4440572" cy="37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9057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46" y="15806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1" y="274638"/>
            <a:ext cx="2808313" cy="6178698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аукнется, так и откликнется.</a:t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Скупой платит дважды.</a:t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Там, где дружат, живут, не тужат.</a:t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 хвалился, на том и провалился.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 descr="https://im2-tub-ru.yandex.net/i?id=240e9e2de8a309218632148c1b931e8f&amp;n=33&amp;h=215&amp;w=43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437112"/>
            <a:ext cx="2906785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xn--90acbu5aj5f.xn--p1ai/wp-content/gallery/repka/all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605" y="1124744"/>
            <a:ext cx="3315578" cy="24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https://im1-tub-ru.yandex.net/i?id=ece0207996741c6a7c48046f19d6806f&amp;n=33&amp;h=215&amp;w=29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069333"/>
            <a:ext cx="2485001" cy="18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https://im2-tub-ru.yandex.net/i?id=612676857a4123fbe9e33521a4d7df06&amp;n=33&amp;h=215&amp;w=26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33363" y="836712"/>
            <a:ext cx="2524125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2496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" y="5789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274638"/>
            <a:ext cx="2664296" cy="6322714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тесноте, да не в обиде.</a:t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познается в беде.</a:t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Глупый киснет, а умный все промыслит.</a:t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трудом и мороз не страшен.</a:t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http://madou104.ru/d/388751/d/5_%D1%81%D0%BB%D0%B0%D0%B9%D0%B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156172" y="3427223"/>
            <a:ext cx="2337164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s://im1-tub-ru.yandex.net/i?id=4ffbd68fb067cdaaa6a834e86c63ea1b&amp;n=33&amp;h=215&amp;w=467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" b="-1791"/>
          <a:stretch/>
        </p:blipFill>
        <p:spPr bwMode="auto">
          <a:xfrm>
            <a:off x="467544" y="623262"/>
            <a:ext cx="2751007" cy="24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s://im0-tub-ru.yandex.net/i?id=9ca64e7ec646f38b435e9ed94c0b9e59&amp;n=33&amp;h=215&amp;w=21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34789"/>
            <a:ext cx="2932402" cy="29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https://im2-tub-ru.yandex.net/i?id=73609fba5533b9a537e82b6e07de6b98&amp;n=33&amp;h=215&amp;w=38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012160" y="623262"/>
            <a:ext cx="280800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4844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4462"/>
            <a:ext cx="9144000" cy="6872462"/>
          </a:xfrm>
          <a:prstGeom prst="rect">
            <a:avLst/>
          </a:prstGeom>
          <a:noFill/>
        </p:spPr>
      </p:pic>
      <p:pic>
        <p:nvPicPr>
          <p:cNvPr id="14344" name="Picture 8" descr="https://im3-tub-ru.yandex.net/i?id=14c85a1f574e8ec4d25d64a801811e09&amp;n=33&amp;h=215&amp;w=17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20272" y="4149080"/>
            <a:ext cx="1647825" cy="20478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развитие родительских компетенций в вопросах развития и воспитания детей средствами сказки.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Расширение представлений родителей о роли сказок в развитии детей;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познакомить родителей с практическими приемами работы со сказкой;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способствовать раскрытию творческого потенциала родителей.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46" name="Picture 10" descr="https://im0-tub-ru.yandex.net/i?id=052d534ede977032c15408b635fed597&amp;n=33&amp;h=215&amp;w=13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4819650"/>
            <a:ext cx="1022249" cy="1822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3" y="23907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/>
          <a:lstStyle/>
          <a:p>
            <a:r>
              <a:rPr lang="ru-RU" b="1" i="1" dirty="0" smtClean="0"/>
              <a:t>Математика и сказка.</a:t>
            </a:r>
            <a:endParaRPr lang="ru-RU" b="1" i="1" dirty="0"/>
          </a:p>
        </p:txBody>
      </p:sp>
      <p:pic>
        <p:nvPicPr>
          <p:cNvPr id="14340" name="Picture 4" descr="https://im2-tub-ru.yandex.net/i?id=06f233c892079be56c241b9370021801&amp;n=33&amp;h=215&amp;w=25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44824"/>
            <a:ext cx="4929480" cy="41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5484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по счету.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http://www.playcast.ru/uploads/2016/01/15/1682492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6854" y="761639"/>
            <a:ext cx="1994793" cy="24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obzorfoto.ru/photos/aHR0cDovL2ltZzEubGl2ZWludGVybmV0LnJ1L2ltYWdlcy9hdHRhY2gvYy8xMC8xMDkvODE5LzEwOTgxOTgzM19sYXJnZV9fX19fX19fXzRfX19fUk9TX19ub3Z1eXlfcmF6bWVyLnBuZw==/geroi-skazki-teremok-lyagushk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501" y="3785639"/>
            <a:ext cx="2456146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img1.liveinternet.ru/images/attach/c/10/109/819/109819187_____R_novuyy_razmer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076175"/>
            <a:ext cx="2168214" cy="24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://video-otkritka.ru/albom/raznoe-prozrahnii/109820336___13_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72398" y="3245639"/>
            <a:ext cx="2399933" cy="30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10" descr="https://ds03.infourok.ru/uploads/ex/0b73/000589b2-270dca03/hello_html_m485f5fb6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9795" y="3112735"/>
            <a:ext cx="2417724" cy="25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12" descr="http://img1.liveinternet.ru/images/attach/c/10/109/819/109819913___5_ROSnovuyy_razmer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5665" y="608175"/>
            <a:ext cx="2743707" cy="29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0676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по счету.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://prikolnye-kartinki.ru/img/picture/Jul/29/dd69789e6cb8f354489670db5a675b08/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1447328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cdn.portal2011.com/wp-content/uploads/2016/12/opisanie-http-dni-rebenka-ru-wp-content-uploads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444777"/>
            <a:ext cx="1666875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dni-rebenka.ru/wp-content/uploads/2014/10/ded6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39642" y="3789040"/>
            <a:ext cx="1754943" cy="25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http://s4.pic4you.ru/y2014/06-24/12216/4462077-thumb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4837" y="1771649"/>
            <a:ext cx="1524000" cy="165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http://surviocdn.com/s1/user-img/options/1a6/1a6eabe61d119fd3d75117a463817833fcd3d7c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72070" y="830853"/>
            <a:ext cx="1257300" cy="21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300" name="Picture 12" descr="https://im2-tub-ru.yandex.net/i?id=c75f41a83f0d4b9dc7909395a4483a87&amp;n=33&amp;h=215&amp;w=14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3312" y="3873402"/>
            <a:ext cx="1639594" cy="24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2397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2415" y="-15668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из сказки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http://illustrators.ru/uploads/illustration/image/764349/main_764349_origin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7909" y="1340768"/>
            <a:ext cx="4943351" cy="51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5129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из сказки</a:t>
            </a:r>
            <a:endParaRPr lang="ru-RU" dirty="0"/>
          </a:p>
        </p:txBody>
      </p:sp>
      <p:pic>
        <p:nvPicPr>
          <p:cNvPr id="10242" name="Picture 2" descr="https://im2-tub-ru.yandex.net/i?id=93507b5bb94621edf081b723a6c93297&amp;n=33&amp;h=215&amp;w=30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0577" y="1916832"/>
            <a:ext cx="5802845" cy="41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1832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 зарядка.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s://im0-tub-ru.yandex.net/i?id=589dbf835c73577773db8c0694be7c91&amp;n=33&amp;h=215&amp;w=20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50680" y="1772816"/>
            <a:ext cx="4242639" cy="44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2509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059" y="-24016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делает.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im1-tub-ru.yandex.net/i?id=8f0945b72385d72315e41ef898f95c2a&amp;n=33&amp;h=215&amp;w=22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75" y="1357108"/>
            <a:ext cx="2813023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im2-tub-ru.yandex.net/i?id=8cd3d9b5a7d4c3d1fd9c4e9bc52c5bf8&amp;n=33&amp;h=215&amp;w=25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556792"/>
            <a:ext cx="238125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playcast.ru/uploads/2016/11/05/20420487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90471" y="3434829"/>
            <a:ext cx="17811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7199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6120680" cy="1143000"/>
          </a:xfrm>
        </p:spPr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(ой).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4.bp.blogspot.com/-1ugzNXjlyjk/ViFDG3R6kVI/AAAAAAAATlg/RaA6VBAKR2Q/s1600/0_87aec_a7b34d53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4061" y="692696"/>
            <a:ext cx="230565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perego-shop.ru/gallery/images/887130_duimovochka-risunok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310"/>
          <a:stretch/>
        </p:blipFill>
        <p:spPr bwMode="auto">
          <a:xfrm>
            <a:off x="5724128" y="980696"/>
            <a:ext cx="3191136" cy="33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ds02.infourok.ru/uploads/ex/0bcb/0005ebb2-cda19a3f/2/hello_html_m6356b7f8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39711" y="2996952"/>
            <a:ext cx="3060000" cy="30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374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Реклама сказки.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im2-tub-ru.yandex.net/i?id=2ba563b017994fba263d510aa79255aa&amp;n=33&amp;h=215&amp;w=17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96752"/>
            <a:ext cx="4258173" cy="52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9513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Реклама сказки.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im0-tub-ru.yandex.net/i?id=2f5b592d58a2dcd715c46341556aaa6a&amp;n=33&amp;h=215&amp;w=15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412776"/>
            <a:ext cx="3620742" cy="48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50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90864" cy="658336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Для чего нужны нам сказки?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чего нужны нам сказки?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Что в них ищет человек?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Может быть, добро и ласку.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Может быть, вчерашний снег.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сказке радость побеждает,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Сказка учит нас любить.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сказке звери оживают,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Начинают говорить.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сказке все бывает честно: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 начало, и конец.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Смелый  принц ведет принцессу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Непременно под венец.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Белоснежка и русалка,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Старый карлик, добрый гном – 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Покидать нам сказку жалко,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  уютный милый  дом.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Прочитайте сказки детям!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Научите их любить.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Может быть, на этом свете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Станет легче людям жить.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Елена Степанова.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https://ds03.infourok.ru/uploads/ex/0f0c/0001a933-e02486a2/hello_html_m6aa9199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476672"/>
            <a:ext cx="2074788" cy="2592000"/>
          </a:xfrm>
          <a:prstGeom prst="rect">
            <a:avLst/>
          </a:prstGeom>
          <a:noFill/>
        </p:spPr>
      </p:pic>
      <p:sp>
        <p:nvSpPr>
          <p:cNvPr id="15366" name="AutoShape 6" descr="http://proxy.whoisaaronbrown.com/proxy/http:/img-fotki.yandex.ru/get/9829/23869276.12b/0_a970c_826b24cd_X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http://proxy.whoisaaronbrown.com/proxy/http:/img-fotki.yandex.ru/get/9829/23869276.12b/0_a970c_826b24cd_X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70" name="Picture 10" descr="https://img-fotki.yandex.ru/get/16170/39663434.7f9/0_a70ce_79dcaba0_orig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72200" y="3284984"/>
            <a:ext cx="1966032" cy="266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 и сказка.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2" name="Picture 6" descr="https://im1-tub-ru.yandex.net/i?id=3507eed71bc3ba6b00137c1a2f945c5b&amp;n=33&amp;h=215&amp;w=28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88840"/>
            <a:ext cx="5315588" cy="39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2007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789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Диалог.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im0-tub-ru.yandex.net/i?id=1ee5043016646396789b3a7a0ca9f6b1&amp;n=33&amp;h=215&amp;w=17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30368" y="1484784"/>
            <a:ext cx="4083264" cy="49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402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789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Диалог.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698" name="Picture 2" descr="https://im1-tub-ru.yandex.net/i?id=66ae303551a0fc9473c7d75c384929dd&amp;n=33&amp;h=215&amp;w=16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2317" y="1196752"/>
            <a:ext cx="4039365" cy="53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5714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Изобразительный.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im2-tub-ru.yandex.net/i?id=08963c9911ba4ea97387e84f861bf6ac&amp;n=33&amp;h=215&amp;w=20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97315" y="1628800"/>
            <a:ext cx="4549369" cy="46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2476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789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22" name="Picture 2" descr="https://im3-tub-ru.yandex.net/i?id=8f59bc0fd3a4d61f70afbc886090e346&amp;n=33&amp;h=215&amp;w=20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5173" y="1772816"/>
            <a:ext cx="4173653" cy="43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5714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                  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«Репка»                   «Колобок»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746" name="Picture 2" descr="https://im2-tub-ru.yandex.net/i?id=15fe84a90bbbbf08e30ba8f034ed0377&amp;n=33&amp;h=215&amp;w=14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3232450" cy="48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748" name="Picture 4" descr="https://im3-tub-ru.yandex.net/i?id=d64dd5f82651fceeb1a0f6bd8cfbee12&amp;n=33&amp;h=215&amp;w=19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52792"/>
            <a:ext cx="3670675" cy="40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5714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789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20888"/>
            <a:ext cx="8229600" cy="1944216"/>
          </a:xfrm>
        </p:spPr>
        <p:txBody>
          <a:bodyPr>
            <a:normAutofit fontScale="90000"/>
          </a:bodyPr>
          <a:lstStyle/>
          <a:p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Сказки, как старые друзья, их надо навещать время от времени. Давайте не будем их забывать.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Джордж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Мартин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770" name="Picture 2" descr="https://im2-tub-ru.yandex.net/i?id=6737ce049a71342019be907d3abce488&amp;n=33&amp;h=215&amp;w=279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187624" y="188640"/>
            <a:ext cx="5789505" cy="21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772" name="Picture 4" descr="https://im2-tub-ru.yandex.net/i?id=6737ce049a71342019be907d3abce488&amp;n=33&amp;h=215&amp;w=279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331640" y="4064018"/>
            <a:ext cx="6738605" cy="25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5714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789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 интернет: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https://yandex.ru/images/search?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714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10546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«Сказка – великая духовная культура народа, которую мы собираем по крохам, и через сказку раскрывается перед нами тысячелетняя история народа».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А.Н. Толстой.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http://www.passionforum.ru/upload/002/u250/045/662b93f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3861048"/>
            <a:ext cx="1897014" cy="255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620689"/>
            <a:ext cx="720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«Сказка ложь, да в ней намек – добрым молодцам урок».</a:t>
            </a:r>
          </a:p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                             А.С. Пушкин.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http://stat17.privet.ru/lr/09193028864d0b42c33b302112a7a7e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2060848"/>
            <a:ext cx="2940859" cy="417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Узнай сказку.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0-tub-ru.yandex.net/i?id=3b33161c2b0806265d75a9731112747f&amp;n=33&amp;h=215&amp;w=256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9642"/>
          <a:stretch/>
        </p:blipFill>
        <p:spPr bwMode="auto">
          <a:xfrm>
            <a:off x="2987824" y="1700808"/>
            <a:ext cx="3772125" cy="31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913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Узнай сказку.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626" name="Picture 2" descr="http://perego-shop.ru/gallery/images/1117016_volshebnye-predmet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196752"/>
            <a:ext cx="3826662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1071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8520" y="-13999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Узнай сказку.</a:t>
            </a:r>
            <a:endParaRPr lang="ru-RU" dirty="0"/>
          </a:p>
        </p:txBody>
      </p:sp>
      <p:pic>
        <p:nvPicPr>
          <p:cNvPr id="25602" name="Picture 2" descr="https://im2-tub-ru.yandex.net/i?id=2b256465c9304080221fd55f56cbb40c&amp;n=33&amp;h=160&amp;w=12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84784"/>
            <a:ext cx="3427199" cy="42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7676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pedagogika/Sovremennyj-urok-tekhnologii/0018-026-Sovremennyj-urok-tekhnolog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Узнай сказку.</a:t>
            </a:r>
            <a:endParaRPr lang="ru-RU" dirty="0"/>
          </a:p>
        </p:txBody>
      </p:sp>
      <p:pic>
        <p:nvPicPr>
          <p:cNvPr id="24578" name="Picture 2" descr="https://im2-tub-ru.yandex.net/i?id=4a8a84b01df02946b55406390eb9c1f2&amp;n=33&amp;h=215&amp;w=28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0590" y="1772816"/>
            <a:ext cx="5862820" cy="43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6623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194</Words>
  <Application>Microsoft Office PowerPoint</Application>
  <PresentationFormat>Экран (4:3)</PresentationFormat>
  <Paragraphs>38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МБДОУ Средневасюганский д/сад №6  Семинар-практикум для родителей ВОСПИТАНИЕ СКАЗКОЙ.   Выполнила: Чудиновская Елена Глебовна, воспитатель. </vt:lpstr>
      <vt:lpstr>Цель: развитие родительских компетенций в вопросах развития и воспитания детей средствами сказки. Задачи:  Расширение представлений родителей о роли сказок в развитии детей; познакомить родителей с практическими приемами работы со сказкой; способствовать раскрытию творческого потенциала родителей. </vt:lpstr>
      <vt:lpstr>Для чего нужны нам сказки? Для чего нужны нам сказки? Что в них ищет человек? Может быть, добро и ласку. Может быть, вчерашний снег. В сказке радость побеждает, Сказка учит нас любить. В сказке звери оживают, Начинают говорить. В сказке все бывает честно: И начало, и конец. Смелый  принц ведет принцессу Непременно под венец. Белоснежка и русалка, Старый карлик, добрый гном –  Покидать нам сказку жалко, Как  уютный милый  дом. Прочитайте сказки детям! Научите их любить. Может быть, на этом свете Станет легче людям жить. Елена Степанова. </vt:lpstr>
      <vt:lpstr>  «Сказка – великая духовная культура народа, которую мы собираем по крохам, и через сказку раскрывается перед нами тысячелетняя история народа». А.Н. Толстой.</vt:lpstr>
      <vt:lpstr>Слайд 5</vt:lpstr>
      <vt:lpstr>Узнай сказку.</vt:lpstr>
      <vt:lpstr>Узнай сказку.</vt:lpstr>
      <vt:lpstr>Узнай сказку.</vt:lpstr>
      <vt:lpstr>Узнай сказку.</vt:lpstr>
      <vt:lpstr>Узнай сказку.</vt:lpstr>
      <vt:lpstr>Узнай сказку.</vt:lpstr>
      <vt:lpstr>Узнай сказку.</vt:lpstr>
      <vt:lpstr>Узнай сказку.</vt:lpstr>
      <vt:lpstr>Узнай сказку.</vt:lpstr>
      <vt:lpstr>Узнай сказку.</vt:lpstr>
      <vt:lpstr>Узнай сказку.</vt:lpstr>
      <vt:lpstr>Сказка ложь, да в ней намек, добрым молодцам урок.</vt:lpstr>
      <vt:lpstr>Как аукнется, так и откликнется.  Скупой платит дважды.  Там, где дружат, живут, не тужат.  Чем хвалился, на том и провалился. </vt:lpstr>
      <vt:lpstr>В тесноте, да не в обиде.  Друг познается в беде.  Глупый киснет, а умный все промыслит.  С трудом и мороз не страшен.  </vt:lpstr>
      <vt:lpstr>Математика и сказка.</vt:lpstr>
      <vt:lpstr>Какой по счету.</vt:lpstr>
      <vt:lpstr>Какой по счету.</vt:lpstr>
      <vt:lpstr>Задача из сказки</vt:lpstr>
      <vt:lpstr>Задача из сказки</vt:lpstr>
      <vt:lpstr>Речевая зарядка.</vt:lpstr>
      <vt:lpstr>Что делает.</vt:lpstr>
      <vt:lpstr>Какая (ой).</vt:lpstr>
      <vt:lpstr>Реклама сказки.</vt:lpstr>
      <vt:lpstr>Реклама сказки.</vt:lpstr>
      <vt:lpstr>Театр и сказка.</vt:lpstr>
      <vt:lpstr>Диалог.</vt:lpstr>
      <vt:lpstr>Диалог.</vt:lpstr>
      <vt:lpstr>Изобразительный.</vt:lpstr>
      <vt:lpstr>Заключительный.</vt:lpstr>
      <vt:lpstr>Команда                   Команда «Репка»                   «Колобок»</vt:lpstr>
      <vt:lpstr>Сказки, как старые друзья, их надо навещать время от времени. Давайте не будем их забывать.                                                  Джордж Мартин . </vt:lpstr>
      <vt:lpstr>Ресурсы интернет:  https://yandex.ru/images/search?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сын</dc:creator>
  <cp:lastModifiedBy>сын</cp:lastModifiedBy>
  <cp:revision>24</cp:revision>
  <dcterms:created xsi:type="dcterms:W3CDTF">2017-01-20T08:46:11Z</dcterms:created>
  <dcterms:modified xsi:type="dcterms:W3CDTF">2017-12-22T08:42:17Z</dcterms:modified>
</cp:coreProperties>
</file>