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62" r:id="rId4"/>
    <p:sldId id="263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2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CC5A7-3B2D-4734-A4E7-35C79CE3D504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5F75C-4485-4C8A-9F58-C32FF1D6D2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C6AE2-9E44-4BAF-960C-2FF970C769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D681B-95BA-49B2-9EEC-20D2201A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14"/>
            <a:ext cx="8229600" cy="285752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Приставка и предлоги</a:t>
            </a:r>
            <a:endParaRPr lang="ru-RU" sz="6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24"/>
            <a:ext cx="392909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+mj-lt"/>
              </a:rPr>
              <a:t>Приставка</a:t>
            </a:r>
            <a:endParaRPr lang="ru-RU" sz="54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642924"/>
            <a:ext cx="4214842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Предлоги</a:t>
            </a:r>
            <a:endParaRPr lang="ru-RU" sz="5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1857370"/>
            <a:ext cx="392909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Часть слова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00562" y="1857370"/>
            <a:ext cx="4286280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Часть речи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3071816"/>
            <a:ext cx="3929090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Пишу слитно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00562" y="3000378"/>
            <a:ext cx="4214842" cy="10001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раздельно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282" y="4143386"/>
            <a:ext cx="3929090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   глаголами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00562" y="4214824"/>
            <a:ext cx="4143404" cy="77154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С глаголами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500562" y="4286262"/>
            <a:ext cx="4071966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4572000" y="4286262"/>
            <a:ext cx="4000528" cy="5715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/>
        </p:nvSpPr>
        <p:spPr>
          <a:xfrm>
            <a:off x="285720" y="285734"/>
            <a:ext cx="8501122" cy="714380"/>
          </a:xfrm>
          <a:prstGeom prst="round2Same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+mj-lt"/>
              </a:rPr>
              <a:t>Как  различить </a:t>
            </a:r>
            <a:endParaRPr lang="ru-RU" sz="5400" dirty="0">
              <a:latin typeface="+mj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1428742"/>
            <a:ext cx="3429024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r>
              <a:rPr lang="ru-RU" sz="4000" dirty="0" smtClean="0">
                <a:solidFill>
                  <a:schemeClr val="tx1"/>
                </a:solidFill>
              </a:rPr>
              <a:t>риставку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857620" y="1357304"/>
            <a:ext cx="1357322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от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7818" y="1357304"/>
            <a:ext cx="3571900" cy="8572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п</a:t>
            </a:r>
            <a:r>
              <a:rPr lang="ru-RU" sz="4400" dirty="0" smtClean="0">
                <a:solidFill>
                  <a:schemeClr val="tx1"/>
                </a:solidFill>
              </a:rPr>
              <a:t>редлога?</a:t>
            </a:r>
            <a:endParaRPr lang="ru-RU" sz="4400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1536679" y="239236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5" idx="2"/>
          </p:cNvCxnSpPr>
          <p:nvPr/>
        </p:nvCxnSpPr>
        <p:spPr>
          <a:xfrm rot="5400000">
            <a:off x="6857222" y="2500312"/>
            <a:ext cx="572298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214282" y="2786064"/>
            <a:ext cx="4214842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НЕЛЬЗЯ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ВСТАВИТ СЛОВО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ИЛИ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 ВОПРОС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3438" y="2786064"/>
            <a:ext cx="4286280" cy="22145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ВСТАВИМ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СЛОВО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ИЛИ 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ВОПРОС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8"/>
            <a:ext cx="8858312" cy="48577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зи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6"/>
            <a:ext cx="8715436" cy="4786346"/>
          </a:xfrm>
          <a:prstGeom prst="rect">
            <a:avLst/>
          </a:prstGeom>
        </p:spPr>
      </p:pic>
      <p:pic>
        <p:nvPicPr>
          <p:cNvPr id="4" name="Рисунок 3" descr="корму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500048"/>
            <a:ext cx="3143272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32</Words>
  <Application>Microsoft Office PowerPoint</Application>
  <PresentationFormat>Экран (16:9)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Приставка и предлоги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Приставки и предлоги</dc:title>
  <dc:creator>пк</dc:creator>
  <cp:lastModifiedBy>пк</cp:lastModifiedBy>
  <cp:revision>24</cp:revision>
  <dcterms:created xsi:type="dcterms:W3CDTF">2017-12-18T17:54:40Z</dcterms:created>
  <dcterms:modified xsi:type="dcterms:W3CDTF">2017-12-21T17:16:40Z</dcterms:modified>
</cp:coreProperties>
</file>