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32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29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250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03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92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13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68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35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8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0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83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0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7A0B-57BE-4921-92EF-44FC401906A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DBA3-2E4F-434D-8FF2-4966E21699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9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МАДОУ «Детский сад №21 «Алёнка» город Гурьевск, Калининградская область</a:t>
            </a:r>
            <a:endParaRPr lang="ru-RU" sz="2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Проблемно-игровые </a:t>
            </a:r>
            <a:r>
              <a:rPr lang="ru-RU" b="1" dirty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endParaRPr lang="ru-RU" b="1" dirty="0" smtClean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логико-математического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Составитель: воспитатель высшей квалификационной категории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Михаленко Ия Викторовна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872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0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778" y="484485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Проблемно-игровые методы логико-математического развития дошкольников.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развитие у детей познавательной активности, интеллектуально-творческих способностей.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Проблемно-игровые методы обеспечивают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активный, осознанный поиск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способа достижения результата. 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Условием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такого поиска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принятие ребёнком </a:t>
            </a: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деятельности и самостоятельные размышления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по поводу действий, ведущих к результату.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обеспечивает активность ребёнка в деятельности через: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*мотивацию (яркую, доступную, реально жизненную);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*участие ребёнка в выполнении интересных, в меру сложных действий;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*выражение действий в речи;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*проявление эмоций, особенно познавательных;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*использование экспериментирования (сравнения, измерения, классификации) и применения в разных видах деятельности.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Средства реализации проблемно-игровых методов:</a:t>
            </a:r>
          </a:p>
          <a:p>
            <a:pPr marL="0" indent="0" algn="ctr">
              <a:buNone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84702" y="3753493"/>
            <a:ext cx="2520280" cy="12633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Средства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реализации проблемно-игровых методов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11" idx="6"/>
            <a:endCxn id="4" idx="2"/>
          </p:cNvCxnSpPr>
          <p:nvPr/>
        </p:nvCxnSpPr>
        <p:spPr>
          <a:xfrm>
            <a:off x="2289503" y="4164183"/>
            <a:ext cx="795199" cy="2209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09283" y="3645026"/>
            <a:ext cx="1980220" cy="1038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Логические и математические игры</a:t>
            </a:r>
            <a:endParaRPr lang="ru-RU" sz="12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2058429" y="4437115"/>
            <a:ext cx="1348062" cy="6608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482833" y="4925567"/>
            <a:ext cx="201622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Проблемные ситуации, задачи, вопросы</a:t>
            </a:r>
            <a:endParaRPr lang="ru-RU" sz="1200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3791110" y="4437115"/>
            <a:ext cx="152403" cy="11595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2499056" y="5605484"/>
            <a:ext cx="223224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Творческие ситуации, задачи, вопросы</a:t>
            </a:r>
            <a:endParaRPr lang="ru-RU" sz="12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 flipV="1">
            <a:off x="4811011" y="4522749"/>
            <a:ext cx="1088964" cy="660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5046890" y="5097994"/>
            <a:ext cx="2376263" cy="9972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Экспериментирование и исследовательская деятельность</a:t>
            </a:r>
            <a:endParaRPr lang="ru-RU" sz="1200" dirty="0"/>
          </a:p>
        </p:txBody>
      </p:sp>
      <p:cxnSp>
        <p:nvCxnSpPr>
          <p:cNvPr id="35" name="Прямая со стрелкой 34"/>
          <p:cNvCxnSpPr>
            <a:stCxn id="42" idx="2"/>
            <a:endCxn id="4" idx="6"/>
          </p:cNvCxnSpPr>
          <p:nvPr/>
        </p:nvCxnSpPr>
        <p:spPr>
          <a:xfrm flipH="1">
            <a:off x="5604982" y="4068897"/>
            <a:ext cx="630039" cy="3162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Овал 41"/>
          <p:cNvSpPr/>
          <p:nvPr/>
        </p:nvSpPr>
        <p:spPr>
          <a:xfrm>
            <a:off x="6235021" y="3563773"/>
            <a:ext cx="2196245" cy="10102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Логико-математические сюжетные игры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9879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Проблемно-игровые методы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успешно реализуются при условии: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последовательного и целенаправленного выдвижения познавательных задач;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беспечения детской активности в поиске решения;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тимулирования детской самодеятельности.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использования игр: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своения детьми средств и способов познания: эталонов, моделей; сравнения, обследования, счёта, классификации и  др.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акопление логико-математического опыта (осведомлённости ребёнка);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азвитие мышления, сообразительности, смекалки.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Деятельность ребёнка в игре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совершенствуется и преобразуется. Процесс преобразования деятельности включает: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сознание способа выполнения;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проговаривание способа выполнения;</a:t>
            </a:r>
          </a:p>
          <a:p>
            <a:pPr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нахождение нового способа выполнения;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еренос способа в условия новой ситуации.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каждой из игр ребёнок сталкивается с необходимостью осознания цели; осуществления практического действия; получения результата или ответа на проблемный вопрос.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требования к организации игр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следующие: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тсутствие принуждения;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азвитие игровой динамики (от малых успехов к большим);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оддержка игровой атмосферы, реальных чувств детей;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заимосвязь игровой и неигровой деятельности;</a:t>
            </a:r>
          </a:p>
          <a:p>
            <a:pPr>
              <a:buFontTx/>
              <a:buChar char="-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ереход от простейших форм игровых действий к сложным.</a:t>
            </a:r>
          </a:p>
          <a:p>
            <a:pPr>
              <a:buFontTx/>
              <a:buChar char="-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15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 мере освоения игр (совместно со взрослым и в свободной деятельности) ребёнок переходит к участию в них на более высоком уровне.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Условно можно выделить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три этапа в освоении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ребёнком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*игры со взрослыми и сверстниками (совместные);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*игры на уровне проявления самодеятельности;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*игры со взрослыми и сверстниками на более высоком уровне (по сравнению с первым этапом). 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Проблемная ситуация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условиях применения проблемно-игрового метода рассматривается не только как средство активизации мышления, но и как средство овладения исследовательскими действиями, умением выражать свои мысли (предположения).</a:t>
            </a:r>
          </a:p>
          <a:p>
            <a:pPr marL="0" indent="0" algn="ctr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Проблемная ситуация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разрешается поэтапно: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*осознание и принятие проблемы;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*высказывание детьми предположений;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*практическая проверка предположений;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*обоснование рационального способа решения проблемной задачи.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проблемные ситуации для детей дошкольного возраста включаются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проблемные вопросы, занимательные вопросы, занимательные задачи,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 задачи-шутки.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Одна и та же проблемная ситуация может повторяться с усложнением. Могут быть варианты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за счёт изменения сюжета, действующих лиц и данных. И здесь целесообразно применить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сюжетные логико-математические игры.</a:t>
            </a:r>
            <a:endParaRPr lang="ru-RU" sz="1400" b="1" dirty="0">
              <a:solidFill>
                <a:srgbClr val="00863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30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сюжетных логико-математических игр: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Первый этап: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предметно-бытовой обстановке воспитатель сообщает участникам (детям) завязку.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Второй этап: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сюжета, в процессе которого дети становятся активными участниками.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Они: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-осваивают, преобразуют, изменяют информацию о свойствах, отношениях, зависимостях предметов, форм, величин, чисел;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-овладевают системой познавательных действий (способов познания): обследуют, сравнивают, группируют и классифицируют, уравнивают;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-обобщают, делают выводы, прогнозируют развитие ситуации, схематизируют, пользуются знаками и символическими замещениями.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Третий этап: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Подводят итоги, которые обычно представлены: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-анализом жизненной ситуации, аналогичной той, которая имела место в ходе логико-математической игры;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-вниманием детей на наиболее яркое событие логико-математической игры;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-установлением сходства сюжета игры и известного литературного произведения;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-созданием воображаемой ситуации по мотивам логико-математической игры.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803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 и экспериментирование.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деятельность является особым видом интеллектуально-творческой деятельности и включает поисковую активность, анализ получаемых результатов, их оценку и прогнозирование развития ситуации.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путь развития исследовательского поведения ребёнка – собственная исследовательская практика.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детского экспериментирования характерна чрезвычайная гибкость. Она проявляется, когда ребёнок получает неожиданные результаты и вследствие этого меняет направление деятельности. По мере получения новых сведений ребёнок может ставить перед собой новые, более сложные цели и пытаться достичь их.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результатов исследовательской деятельности выходит: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-новая информация о строении и свойствах новых, только что образованных групп объектов, связях между группами объектов, способах перегруппировки и т.п.;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-освоение детьми исследовательских умений (анализировать ситуацию, прогнозировать развитие через выдвижение гипотез, организовывать опыты с целью проверки, формулировать выводы);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-познавательное и личностное развитие (появление интереса, стремление участвовать в исследовании, инициативность, целеустремлённость и настойчивость, продуктивное общение со сверстниками).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09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624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Освоение основных способов познания свойств и отношений в дошкольном возрасте: сравнение, упорядочивание (сериация), группировка (классификация).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Основными способами познания цвета, формы, размера, длины, высоты, количества и других признаков, которые ребёнок осваивает уже в дошкольном возрасте, являются сравнение, сериация и классификация.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Успешность познаниям детьми количества и количественных отношений групп предметов зависит от овладения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приёмами сравнения: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приём наложения;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-приём приложения;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-сравнение с помощью предметов-посредников;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-счёт и измерение.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Сериация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применяется на основе выявления и упорядочивания предметов по определённому признаку. Например, </a:t>
            </a: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для упорядоченного ряда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ребёнку необходимо: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*выделить признак, по которому следуют упорядочить предметы;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*определить направление ряда (от меньшего к большему или наоборот);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*выбрать начальный элемент (самый маленький или самый большой);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*для продолжения ряда каждый раз из оставшихся предметов выбирать самый маленький (большой);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Дети осваивают сериацию через систему игровых упражнений: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-построение ряда;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-исправление ошибок в ряду;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-построение ряда с крайними данными;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-построение ряда от заданной данной;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-поиск пропущенных предметов (свойств) в ряду;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-построение ряда от заданной данной в правую и левую сторону;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-построение ряда с самостоятельным определением данной. </a:t>
            </a:r>
          </a:p>
          <a:p>
            <a:pPr marL="0" indent="0"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986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Классификация.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– один из важнейших способов познания окружающей действительности. В основе лежит распределение элементов множества по классам.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Классификация по признакам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включает: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-выделение признаков, по которым будет производиться разбиение: цвет, форма, размер, толщина;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-распределение объектов с разными свойствами в разные группы (классы);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-объединение объектов с одинаковыми свойствами в одно целое.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863D"/>
                </a:solidFill>
                <a:latin typeface="Times New Roman" pitchFamily="18" charset="0"/>
                <a:cs typeface="Times New Roman" pitchFamily="18" charset="0"/>
              </a:rPr>
              <a:t>Порядок классифицирования: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*Вначале дети объединяют предметы с одинаковыми свойствами в группу.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*Следующим шагом в освоении классификации становится распределение предметов с разными свойствами в разные группы.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*В дальнейшем детям предлагаются игры и игровые ситуации, в которых необходимо самостоятельно найти основание классификации.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Таким образом, в процессе освоения классификации ребёнок движется от умения объединять предметы с одинаковыми свойствами и выделять общие свойства группы предметов к умениям распределять предметы с разными свойствами в разные группы и самостоятельно определять основание классификации.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1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Важнейшими дидактическими пособиями логико-математического развития дошкольников являются: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*логические блоки </a:t>
            </a:r>
            <a:r>
              <a:rPr lang="ru-RU" sz="1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*счётные палочки </a:t>
            </a:r>
            <a:r>
              <a:rPr lang="ru-RU" sz="1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Кьюзенера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их плоский аналог – разноцветные полоски;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*наглядно-дидактические пособия для игр с блоками и палочками.</a:t>
            </a:r>
          </a:p>
          <a:p>
            <a:pPr marL="0" lvl="0" indent="0">
              <a:buNone/>
            </a:pP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Логические блоки </a:t>
            </a:r>
            <a:r>
              <a:rPr lang="ru-RU" sz="1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Набор состоит из 48 объёмных геометрических фигур, которые различаются по цвету, форме, размеру, толщине.</a:t>
            </a:r>
          </a:p>
          <a:p>
            <a:pPr marL="0" lvl="0" indent="0" algn="ctr">
              <a:buNone/>
            </a:pP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Палочки </a:t>
            </a:r>
            <a:r>
              <a:rPr lang="ru-RU" sz="1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Кьюзенера</a:t>
            </a:r>
            <a:r>
              <a:rPr lang="ru-RU" sz="1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пластмассовые брусочки (призмы). Каждая палочка своим цветом и длиной «показывает» определённое число.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47" y="3356992"/>
            <a:ext cx="268922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8939" y="3364691"/>
            <a:ext cx="3121025" cy="258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2379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2258</TotalTime>
  <Words>1278</Words>
  <Application>Microsoft Office PowerPoint</Application>
  <PresentationFormat>Экран (4:3)</PresentationFormat>
  <Paragraphs>127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 Тема: «Познавательное развитие дошкольников в условиях реализации ФГОС ДО»</dc:title>
  <dc:creator>Ольга Николаевна</dc:creator>
  <cp:lastModifiedBy>User</cp:lastModifiedBy>
  <cp:revision>140</cp:revision>
  <dcterms:created xsi:type="dcterms:W3CDTF">2014-11-19T14:01:47Z</dcterms:created>
  <dcterms:modified xsi:type="dcterms:W3CDTF">2017-12-22T04:29:41Z</dcterms:modified>
</cp:coreProperties>
</file>