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828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</a:rPr>
              <a:t>  ЭКОЛОГИЧЕСКИЙ ПРОЕКТ </a:t>
            </a:r>
          </a:p>
          <a:p>
            <a:r>
              <a:rPr lang="ru-RU" sz="4800" b="1" i="1" dirty="0">
                <a:solidFill>
                  <a:srgbClr val="00B050"/>
                </a:solidFill>
              </a:rPr>
              <a:t> </a:t>
            </a:r>
            <a:r>
              <a:rPr lang="ru-RU" sz="4800" b="1" i="1" dirty="0" smtClean="0">
                <a:solidFill>
                  <a:srgbClr val="00B050"/>
                </a:solidFill>
              </a:rPr>
              <a:t>        «ВРЕМЕНА ГОДА» </a:t>
            </a:r>
          </a:p>
          <a:p>
            <a:r>
              <a:rPr lang="ru-RU" sz="4000" b="1" i="1" dirty="0">
                <a:solidFill>
                  <a:srgbClr val="00B050"/>
                </a:solidFill>
              </a:rPr>
              <a:t> </a:t>
            </a:r>
            <a:r>
              <a:rPr lang="ru-RU" sz="4000" b="1" i="1" dirty="0" smtClean="0">
                <a:solidFill>
                  <a:srgbClr val="00B050"/>
                </a:solidFill>
              </a:rPr>
              <a:t>                          </a:t>
            </a:r>
            <a:r>
              <a:rPr lang="ru-RU" sz="6000" b="1" i="1" dirty="0" smtClean="0">
                <a:solidFill>
                  <a:srgbClr val="FF0000"/>
                </a:solidFill>
              </a:rPr>
              <a:t>ОСЕНЬ</a:t>
            </a:r>
          </a:p>
          <a:p>
            <a:r>
              <a:rPr lang="ru-RU" sz="6000" b="1" i="1" dirty="0">
                <a:solidFill>
                  <a:srgbClr val="FF0000"/>
                </a:solidFill>
              </a:rPr>
              <a:t> </a:t>
            </a:r>
            <a:r>
              <a:rPr lang="ru-RU" sz="6000" b="1" i="1" dirty="0" smtClean="0">
                <a:solidFill>
                  <a:srgbClr val="FF0000"/>
                </a:solidFill>
              </a:rPr>
              <a:t>     </a:t>
            </a: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РЕЗУЛЬТАТЫ РАБОТЫ</a:t>
            </a:r>
            <a:endParaRPr lang="ru-RU" sz="32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000" b="1" i="1" dirty="0" smtClean="0">
                <a:solidFill>
                  <a:srgbClr val="00B050"/>
                </a:solidFill>
              </a:rPr>
              <a:t>В МЛАДШЕЙ ГРУППЕ «НЕПОСЕДЫ» МБДОУ Д\С № 1 «РОМАШКА»</a:t>
            </a:r>
          </a:p>
          <a:p>
            <a:r>
              <a:rPr lang="ru-RU" sz="4000" b="1" i="1" smtClean="0">
                <a:solidFill>
                  <a:srgbClr val="00B050"/>
                </a:solidFill>
              </a:rPr>
              <a:t>Воспитателя: </a:t>
            </a:r>
            <a:r>
              <a:rPr lang="ru-RU" sz="4000" b="1" i="1" dirty="0" smtClean="0">
                <a:solidFill>
                  <a:srgbClr val="00B050"/>
                </a:solidFill>
              </a:rPr>
              <a:t>Авдиенко </a:t>
            </a:r>
            <a:r>
              <a:rPr lang="ru-RU" sz="4000" b="1" i="1" smtClean="0">
                <a:solidFill>
                  <a:srgbClr val="00B050"/>
                </a:solidFill>
              </a:rPr>
              <a:t>Е.И</a:t>
            </a:r>
            <a:r>
              <a:rPr lang="ru-RU" sz="4000" b="1" i="1" smtClean="0">
                <a:solidFill>
                  <a:srgbClr val="00B050"/>
                </a:solidFill>
              </a:rPr>
              <a:t>.</a:t>
            </a:r>
            <a:endParaRPr lang="ru-RU" sz="4000" b="1" i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2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2149" y="908720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ИНФОРМАЦИОННО – ПРАКТИКО – ОРИЕНТИРОВАННЫЙ       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ПРОЕКТ.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ОО « ПОЗНАВАТЕЛЬНОЕ РАЗВИТИЕ» ЭКОЛОГИЯ.</a:t>
            </a:r>
          </a:p>
          <a:p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</a:rPr>
              <a:t>ЦЕЛЬ: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ФОРМИРОВАНИЕ НАЧАЛЬНЫХ ПРЕДСТАВЛЕНИЙ О ВРЕМЕНАХ ГОДА.</a:t>
            </a:r>
          </a:p>
          <a:p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</a:rPr>
              <a:t>ЗАДАЧИ: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* ФОРМИРОВАНИЕ ПЕРВИЧНЫХ ПРЕДСТАВЛЕНИЙ ОБ ОСОБЕННОСТЯХ ПРИРОДЫ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*ФОРМИРОВАНИЕ ПОЗИТИВНЫХ УСТАНОВОК К РАЗЛИЧНЫМ ВИДАМ ТРУДА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*РАЗВИТИЕ ОБЩЕНИЯ И ВЗАИМОДЕЙСТВИЯ РЕБЁНКА СО ВЗРОСЛЫМИ И СВЕРСТНИКАМИ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*ВЛАДЕНИЕ РЕЧЬЮ, КАК СРЕДСТВОМ ОБЩЕНИЯ, РАЗВИТИЕ СВЯЗНОЙ РЕЧИ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25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0548"/>
            <a:ext cx="84249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 ЛЮБОВЬ К РОДИНЕ. К РОДНОМУ КРАЮ НАЧИНАЕТСЯ 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 С ЛЮБВИ К ПРИРОДЕ</a:t>
            </a:r>
          </a:p>
          <a:p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ОСЕНЬ</a:t>
            </a:r>
            <a:r>
              <a:rPr lang="ru-RU" sz="2400" b="1" dirty="0" smtClean="0">
                <a:solidFill>
                  <a:srgbClr val="FF0000"/>
                </a:solidFill>
              </a:rPr>
              <a:t>.(СЕНТЯБРЬ – НОЯБРЬ 2017 года)</a:t>
            </a: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ЦЕЛЬ: ФОРМИРОВАНИЕ ПЕРВИЧНЫХ ПРЕДСТАВЛЕНИЙ ОБ ОСЕНИ И ЕЁ ПРИЗНАКАХ.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ЗАДАЧИ:  * ПОМОЧЬ ДЕТЯМ УВИДЕТЬ КРАСОТУ И РАЗНООБРАЗИЕ ОСЕННЕЙ ПРИРОДЫ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* РАЗВИТИЕ ПОЗНАВАТЕЛЬНОЙ АКТИВНОСТИ, ЛОГИЧЕСКОГО МЫШЛЕНИЯ, ВООБРАЖЕНИЯ, РЕЧИ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*ВОСПИТАНИЕ ЛЮБВИ И БЕРЕЖНОГО ОТНОШЕНИЯ К РОДНОЙ ПРИРОДЕ 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68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sz="2400" b="1" dirty="0" smtClean="0">
                <a:solidFill>
                  <a:srgbClr val="FF0000"/>
                </a:solidFill>
              </a:rPr>
              <a:t>РЕЗУЛЬТАТЫ РЕАЛИЗАЦИИ ПРОЕКТА «ВРЕМЕНА ГОДА»   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       ОСЕНЬ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гг\YandexDisk\фото млгр\Photos\DSC_00001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41" y="1721377"/>
            <a:ext cx="1719064" cy="2292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гг\YandexDisk\фото млгр\Photos\DSC_00001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821144" y="1533184"/>
            <a:ext cx="1315572" cy="175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гг\YandexDisk\фото млгр\Photos\DSC_000017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47329" y="1484884"/>
            <a:ext cx="1356972" cy="180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гг\YandexDisk\фото млгр\осень\DSCN342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648423"/>
            <a:ext cx="2065666" cy="15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гг\YandexDisk\фото млгр\осень\DSCN343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449" y="1721376"/>
            <a:ext cx="1430288" cy="134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гг\YandexDisk\фото млгр\осень\DSCN343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032" y="4648423"/>
            <a:ext cx="2075428" cy="155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гг\YandexDisk\фото млгр\осень\DSCN344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348" y="4719538"/>
            <a:ext cx="1980608" cy="148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гг\YandexDisk\фото млгр\осень\DSCN343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599" y="4188770"/>
            <a:ext cx="137420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01882" y="3573016"/>
            <a:ext cx="4942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Непоседы на осенней прогулке.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05218" y="3068018"/>
            <a:ext cx="5990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НАБЛЮДЕНИЕ ЗА ОСЕННИМИ ЦВЕТАМИ НА КЛУМБЕ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4188770"/>
            <a:ext cx="7005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НАБЛЮДАЛИ ЗА ИЗМЕНЕНИЯМИ ПРОИСХОДЯЩИМИ В ПРИРОДЕ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68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80728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     Труд в природе осенью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гг\YandexDisk\фото млгр\осень\DSCN34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2055057" cy="154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гг\YandexDisk\фото млгр\осень\DSCN34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428" y="1916831"/>
            <a:ext cx="1908212" cy="143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гг\YandexDisk\фото млгр\осень\DSCN34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039" y="1916830"/>
            <a:ext cx="1908212" cy="143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гг\YandexDisk\фото млгр\Photos\DSC_000016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39780" y="1679021"/>
            <a:ext cx="1426859" cy="1902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гг\YandexDisk\фото млгр\Photos\DSC_000017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59116" y="4415009"/>
            <a:ext cx="1749425" cy="233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гг\YandexDisk\фото млгр\Photos\DSC_000016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525218" y="4376771"/>
            <a:ext cx="178219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гг\YandexDisk\фото млгр\Photos\DSC_000017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78106" y="4395569"/>
            <a:ext cx="1715779" cy="228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8528" y="3799512"/>
            <a:ext cx="894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ДЕТИ  ОКАЗЫВАЛИ ПОСИЛЬУЮ ПОМОЩЬ ДВОРНИКУ В УБОРКЕ ЛИСТВЫ НА УЧАСТКЕ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80728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                  Осень в работах детей  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гг\YandexDisk\фото млгр\осень мл гр\DSCN35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968410"/>
            <a:ext cx="1747719" cy="131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гг\YandexDisk\фото млгр\осень мл гр\DSCN35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43029"/>
            <a:ext cx="1920008" cy="157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гг\YandexDisk\фото млгр\осень мл гр\DSCN35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2417" y="984122"/>
            <a:ext cx="1802031" cy="135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гг\YandexDisk\фото млгр\осень мл гр\DSCN346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826032"/>
            <a:ext cx="220824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гг\YandexDisk\фото млгр\осень мл гр\DSCN352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96" y="1578763"/>
            <a:ext cx="1226821" cy="146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гг\YandexDisk\фото млгр\осень мл гр\DSCN352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941" y="1687288"/>
            <a:ext cx="1444007" cy="161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гг\YandexDisk\фото млгр\100NIKON\100NIKON\DSCN364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832" y="5478734"/>
            <a:ext cx="1814617" cy="1134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гг\YandexDisk\фото млгр\100NIKON\DSCN356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360" y="5482215"/>
            <a:ext cx="1508057" cy="113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гг\YandexDisk\фото млгр\100NIKON\DSCN3565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644" y="5421384"/>
            <a:ext cx="1522566" cy="114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гг\YandexDisk\фото млгр\100NIKON\DSCN3564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07563" y="3566478"/>
            <a:ext cx="2011169" cy="150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гг\YandexDisk\фото млгр\100NIKON\100NIKON\DSCN3631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948" y="5535662"/>
            <a:ext cx="1532972" cy="114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59765" y="3826032"/>
            <a:ext cx="44630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Праздник Осени. Выставка в группе.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Д\и «Времена года». Аппликация «Осеннее солнышко»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19" y="2529056"/>
            <a:ext cx="1722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Рисование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»Раскрась листок»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02417" y="2493210"/>
            <a:ext cx="2162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Лепка « Осеннего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Листочка»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81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157</TotalTime>
  <Words>235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гг</dc:creator>
  <cp:lastModifiedBy>гг</cp:lastModifiedBy>
  <cp:revision>22</cp:revision>
  <dcterms:created xsi:type="dcterms:W3CDTF">2017-12-09T17:44:48Z</dcterms:created>
  <dcterms:modified xsi:type="dcterms:W3CDTF">2017-12-22T18:37:18Z</dcterms:modified>
</cp:coreProperties>
</file>