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9" r:id="rId8"/>
    <p:sldId id="270" r:id="rId9"/>
    <p:sldId id="263" r:id="rId10"/>
    <p:sldId id="265" r:id="rId11"/>
    <p:sldId id="266" r:id="rId12"/>
    <p:sldId id="271" r:id="rId13"/>
    <p:sldId id="272" r:id="rId14"/>
    <p:sldId id="273" r:id="rId15"/>
    <p:sldId id="274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76" autoAdjust="0"/>
    <p:restoredTop sz="94660"/>
  </p:normalViewPr>
  <p:slideViewPr>
    <p:cSldViewPr>
      <p:cViewPr varScale="1">
        <p:scale>
          <a:sx n="68" d="100"/>
          <a:sy n="68" d="100"/>
        </p:scale>
        <p:origin x="-8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1150D4-ED2A-48D9-AF8D-D1B5DAEBF35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B885975-B1A2-4D0D-98EC-65195510B2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Семья Ежей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Для детей младшего дошкольного возраста (3-4 лет)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•Нам нужны иголки для шитья,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Кому нужны иголки для житья?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Лена\Desktop\images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81256"/>
            <a:ext cx="6624736" cy="4962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мы слепим ёжика</a:t>
            </a:r>
            <a:endParaRPr lang="ru-RU" dirty="0"/>
          </a:p>
        </p:txBody>
      </p:sp>
      <p:pic>
        <p:nvPicPr>
          <p:cNvPr id="9218" name="Picture 2" descr="C:\Users\Лена\Desktop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84784"/>
            <a:ext cx="4085803" cy="36366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19" name="Picture 3" descr="C:\Users\Лена\Desktop\images (10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3672408" cy="36724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SAM_18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643072" cy="2732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G:\DCIM\158PHOTO\SAM_1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645024"/>
            <a:ext cx="3779912" cy="28349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G:\DCIM\158PHOTO\SAM_18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60648"/>
            <a:ext cx="3528392" cy="26462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G:\DCIM\158PHOTO\SAM_18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3" y="3645024"/>
            <a:ext cx="3648405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DCIM\158PHOTO\SAM_18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931104" cy="2948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G:\DCIM\158PHOTO\SAM_18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60648"/>
            <a:ext cx="3803915" cy="28529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G:\DCIM\158PHOTO\SAM_18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17032"/>
            <a:ext cx="3840427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G:\DCIM\158PHOTO\SAM_18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789040"/>
            <a:ext cx="3779912" cy="283493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DCIM\158PHOTO\SAM_18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7"/>
            <a:ext cx="384042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G:\DCIM\158PHOTO\SAM_18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501008"/>
            <a:ext cx="3995936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G:\DCIM\158PHOTO\SAM_18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32656"/>
            <a:ext cx="3755909" cy="28169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G:\DCIM\158PHOTO\SAM_18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573016"/>
            <a:ext cx="3899925" cy="29249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ежи хороши!</a:t>
            </a:r>
            <a:endParaRPr lang="ru-RU" dirty="0"/>
          </a:p>
        </p:txBody>
      </p:sp>
      <p:pic>
        <p:nvPicPr>
          <p:cNvPr id="4098" name="Picture 2" descr="G:\DCIM\158PHOTO\SAM_18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470188"/>
            <a:ext cx="6451384" cy="48385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Видишь, бабочка летает,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лугу цветы считает.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(Машем руками крылышками)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Раз, два, три, четыре, пять.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Ох, считать не сосчитать!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(Считаем пальчиком)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день, за два и за месяц…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(Хлопаем в ладоши)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Шесть, семь, восемь, девять, десять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(Прыжки на месте)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мудрая пчела, сосчитать бы не смогла!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(Хлопаем в ладоши)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•Между сосен, между ёлок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Пробежали сто иголок.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 иголок не простых,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Едут яблоки на них.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(Еж)</a:t>
            </a:r>
          </a:p>
          <a:p>
            <a:r>
              <a:rPr lang="ru-RU" dirty="0" smtClean="0"/>
              <a:t> 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иголки и булавки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Выползают из-под лавки.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меня они глядят,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Молока они хотят.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(Еж)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7" name="Picture 3" descr="C:\Users\Лена\Desktop\images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631062"/>
            <a:ext cx="3384649" cy="46782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Одгадки</a:t>
            </a:r>
            <a:endParaRPr lang="ru-RU" dirty="0"/>
          </a:p>
        </p:txBody>
      </p:sp>
      <p:pic>
        <p:nvPicPr>
          <p:cNvPr id="2050" name="Picture 2" descr="C:\Users\Лена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7377" y="1772817"/>
            <a:ext cx="6132935" cy="45038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Невидимка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ветки яблоко упало</a:t>
            </a:r>
            <a:br>
              <a:rPr lang="ru-RU" dirty="0" smtClean="0"/>
            </a:br>
            <a:r>
              <a:rPr lang="ru-RU" dirty="0" smtClean="0"/>
              <a:t>И по саду побежало.</a:t>
            </a:r>
          </a:p>
          <a:p>
            <a:r>
              <a:rPr lang="ru-RU" dirty="0" smtClean="0"/>
              <a:t>Побежало мимо Мурки,</a:t>
            </a:r>
            <a:br>
              <a:rPr lang="ru-RU" dirty="0" smtClean="0"/>
            </a:br>
            <a:r>
              <a:rPr lang="ru-RU" dirty="0" smtClean="0"/>
              <a:t>Мимо </a:t>
            </a:r>
            <a:r>
              <a:rPr lang="ru-RU" dirty="0" err="1" smtClean="0"/>
              <a:t>Муркиных</a:t>
            </a:r>
            <a:r>
              <a:rPr lang="ru-RU" dirty="0" smtClean="0"/>
              <a:t> подруг,</a:t>
            </a:r>
            <a:br>
              <a:rPr lang="ru-RU" dirty="0" smtClean="0"/>
            </a:br>
            <a:r>
              <a:rPr lang="ru-RU" dirty="0" smtClean="0"/>
              <a:t>Мимо </a:t>
            </a:r>
            <a:r>
              <a:rPr lang="ru-RU" dirty="0" err="1" smtClean="0"/>
              <a:t>Жучкиной</a:t>
            </a:r>
            <a:r>
              <a:rPr lang="ru-RU" dirty="0" smtClean="0"/>
              <a:t> конурки</a:t>
            </a:r>
            <a:br>
              <a:rPr lang="ru-RU" dirty="0" smtClean="0"/>
            </a:br>
            <a:r>
              <a:rPr lang="ru-RU" dirty="0" smtClean="0"/>
              <a:t>И в траве исчезло вдруг.</a:t>
            </a:r>
          </a:p>
          <a:p>
            <a:r>
              <a:rPr lang="ru-RU" dirty="0" smtClean="0"/>
              <a:t>Как же яблоко без ножек</a:t>
            </a:r>
            <a:br>
              <a:rPr lang="ru-RU" dirty="0" smtClean="0"/>
            </a:br>
            <a:r>
              <a:rPr lang="ru-RU" dirty="0" smtClean="0"/>
              <a:t>Убежало?.. Вот вопрос!</a:t>
            </a:r>
            <a:br>
              <a:rPr lang="ru-RU" dirty="0" smtClean="0"/>
            </a:br>
            <a:r>
              <a:rPr lang="ru-RU" dirty="0" smtClean="0"/>
              <a:t>Это Ёжик, серый Ёжик</a:t>
            </a:r>
            <a:br>
              <a:rPr lang="ru-RU" dirty="0" smtClean="0"/>
            </a:br>
            <a:r>
              <a:rPr lang="ru-RU" dirty="0" smtClean="0"/>
              <a:t>На спине его унёс.</a:t>
            </a:r>
          </a:p>
          <a:p>
            <a:r>
              <a:rPr lang="ru-RU" dirty="0" smtClean="0"/>
              <a:t>В.Степанов</a:t>
            </a:r>
          </a:p>
          <a:p>
            <a:endParaRPr lang="ru-RU" dirty="0"/>
          </a:p>
        </p:txBody>
      </p:sp>
      <p:pic>
        <p:nvPicPr>
          <p:cNvPr id="3075" name="Picture 3" descr="C:\Users\Лена\Desktop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4105" y="1772816"/>
            <a:ext cx="3386285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ена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92696"/>
            <a:ext cx="7450228" cy="558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ена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04840"/>
            <a:ext cx="7920880" cy="56164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Лена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7209408" cy="567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Лена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45417" cy="5599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Гимнастика для глаз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Закрываем мы глаза, вот какие чудеса.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2.Наши глазки отдыхают, упражнения выполняют.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3.А теперь мы их откроем, через реку мост построим.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4.Нарисуем на мосту мы большую букву «У».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5.Вверх поднимем, глянем вниз.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6.Вправо, влево повернём.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7.Заниматься вновь начнём.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172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Семья Ежей</vt:lpstr>
      <vt:lpstr>Загадки</vt:lpstr>
      <vt:lpstr>Одгадки</vt:lpstr>
      <vt:lpstr>Невидимка</vt:lpstr>
      <vt:lpstr>Слайд 5</vt:lpstr>
      <vt:lpstr>Слайд 6</vt:lpstr>
      <vt:lpstr>Слайд 7</vt:lpstr>
      <vt:lpstr>Слайд 8</vt:lpstr>
      <vt:lpstr>Гимнастика для глаз</vt:lpstr>
      <vt:lpstr>•Нам нужны иголки для шитья, Кому нужны иголки для житья?</vt:lpstr>
      <vt:lpstr>И мы слепим ёжика</vt:lpstr>
      <vt:lpstr>Слайд 12</vt:lpstr>
      <vt:lpstr>Слайд 13</vt:lpstr>
      <vt:lpstr>Слайд 14</vt:lpstr>
      <vt:lpstr>Наши ежи хороши!</vt:lpstr>
      <vt:lpstr>Физминутка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Ежей</dc:title>
  <dc:creator>Лена</dc:creator>
  <cp:lastModifiedBy>Лена</cp:lastModifiedBy>
  <cp:revision>14</cp:revision>
  <dcterms:created xsi:type="dcterms:W3CDTF">2017-12-13T18:05:45Z</dcterms:created>
  <dcterms:modified xsi:type="dcterms:W3CDTF">2017-12-15T09:11:06Z</dcterms:modified>
</cp:coreProperties>
</file>