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88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2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84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35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0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98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6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88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7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6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0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6D081-CB8E-470D-B9E6-F56C3D5CCAF3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45DBD-76D7-449F-B1EA-A322E5ADA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91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«Украшение интерьера кухни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005064"/>
            <a:ext cx="4283968" cy="1440160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 algn="l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 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класса </a:t>
            </a:r>
          </a:p>
          <a:p>
            <a:pPr algn="l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Смирнов Костя  </a:t>
            </a:r>
          </a:p>
          <a:p>
            <a:pPr algn="l"/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 проекта: учитель технологии Сподобаев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</a:t>
            </a:r>
            <a:endParaRPr lang="ru-RU" b="1" i="1" u="sng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3568" y="260648"/>
            <a:ext cx="835292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200" dirty="0"/>
              <a:t>Муниципальное бюджетное общеобразовательное учреждение</a:t>
            </a:r>
          </a:p>
          <a:p>
            <a:r>
              <a:rPr lang="ru-RU" sz="4200" dirty="0"/>
              <a:t>средняя общеобразовательная школа Ягодненского сельского поселения</a:t>
            </a:r>
          </a:p>
          <a:p>
            <a:r>
              <a:rPr lang="ru-RU" sz="4200" dirty="0"/>
              <a:t>Комсомольского района Хабаровского края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5906462"/>
            <a:ext cx="1602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2016 – 2017 гг.</a:t>
            </a:r>
          </a:p>
        </p:txBody>
      </p:sp>
    </p:spTree>
    <p:extLst>
      <p:ext uri="{BB962C8B-B14F-4D97-AF65-F5344CB8AC3E}">
        <p14:creationId xmlns:p14="http://schemas.microsoft.com/office/powerpoint/2010/main" val="513751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Выбор инструментов и </a:t>
            </a:r>
            <a:r>
              <a:rPr lang="ru-RU" dirty="0" smtClean="0"/>
              <a:t>приспособлений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b="1" u="sng" dirty="0"/>
              <a:t>Рабочий инструмент:</a:t>
            </a:r>
            <a:endParaRPr lang="ru-RU" sz="2900" dirty="0"/>
          </a:p>
          <a:p>
            <a:r>
              <a:rPr lang="ru-RU" sz="2900" dirty="0"/>
              <a:t>Ножовка – для пиления заготовок</a:t>
            </a:r>
          </a:p>
          <a:p>
            <a:r>
              <a:rPr lang="ru-RU" sz="2900" dirty="0"/>
              <a:t>Рубанок – для строгания заготовок</a:t>
            </a:r>
          </a:p>
          <a:p>
            <a:r>
              <a:rPr lang="ru-RU" sz="2900" dirty="0"/>
              <a:t>Электролобзик – для выпиливания криволинейных деталей</a:t>
            </a:r>
          </a:p>
          <a:p>
            <a:r>
              <a:rPr lang="ru-RU" sz="2900" dirty="0"/>
              <a:t> </a:t>
            </a:r>
          </a:p>
          <a:p>
            <a:r>
              <a:rPr lang="ru-RU" sz="2900" b="1" u="sng" dirty="0"/>
              <a:t>Оборудование и приспособления</a:t>
            </a:r>
            <a:r>
              <a:rPr lang="ru-RU" sz="2900" b="1" dirty="0"/>
              <a:t>:</a:t>
            </a:r>
            <a:endParaRPr lang="ru-RU" sz="2900" dirty="0"/>
          </a:p>
          <a:p>
            <a:r>
              <a:rPr lang="ru-RU" sz="2900" dirty="0"/>
              <a:t>ТДС – для точения цилиндрических деталей</a:t>
            </a:r>
          </a:p>
          <a:p>
            <a:r>
              <a:rPr lang="ru-RU" sz="2900" dirty="0"/>
              <a:t> </a:t>
            </a:r>
          </a:p>
          <a:p>
            <a:r>
              <a:rPr lang="ru-RU" sz="2900" b="1" u="sng" dirty="0"/>
              <a:t>Измерительный инструмент:</a:t>
            </a:r>
            <a:endParaRPr lang="ru-RU" sz="2900" dirty="0"/>
          </a:p>
          <a:p>
            <a:r>
              <a:rPr lang="ru-RU" sz="2900" dirty="0"/>
              <a:t>Штангенциркуль – для измерения цилиндрических деталей</a:t>
            </a:r>
          </a:p>
          <a:p>
            <a:r>
              <a:rPr lang="ru-RU" sz="2900" dirty="0"/>
              <a:t>Угольник – для разметки прямых углов </a:t>
            </a:r>
          </a:p>
          <a:p>
            <a:r>
              <a:rPr lang="ru-RU" sz="2900" dirty="0"/>
              <a:t>Циркуль – для разметки окружности</a:t>
            </a:r>
          </a:p>
          <a:p>
            <a:r>
              <a:rPr lang="ru-RU" sz="2900" dirty="0"/>
              <a:t>Рейсмус – для проведения параллейных линий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70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Технический рисунок </a:t>
            </a:r>
            <a:r>
              <a:rPr lang="ru-RU" dirty="0" smtClean="0"/>
              <a:t>изделия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827584" y="1647584"/>
            <a:ext cx="6928122" cy="1844910"/>
            <a:chOff x="0" y="0"/>
            <a:chExt cx="5461953" cy="174958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1023938" y="381000"/>
              <a:ext cx="224287" cy="9699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247650" y="1652588"/>
              <a:ext cx="224287" cy="9699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4819650" y="0"/>
              <a:ext cx="224287" cy="9699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Группа 7"/>
            <p:cNvGrpSpPr/>
            <p:nvPr/>
          </p:nvGrpSpPr>
          <p:grpSpPr>
            <a:xfrm>
              <a:off x="0" y="176213"/>
              <a:ext cx="5461953" cy="1388428"/>
              <a:chOff x="0" y="0"/>
              <a:chExt cx="5461953" cy="1388428"/>
            </a:xfrm>
          </p:grpSpPr>
          <p:grpSp>
            <p:nvGrpSpPr>
              <p:cNvPr id="9" name="Группа 8"/>
              <p:cNvGrpSpPr/>
              <p:nvPr/>
            </p:nvGrpSpPr>
            <p:grpSpPr>
              <a:xfrm rot="21236658">
                <a:off x="0" y="0"/>
                <a:ext cx="5219065" cy="1288415"/>
                <a:chOff x="0" y="0"/>
                <a:chExt cx="5219065" cy="1288415"/>
              </a:xfrm>
              <a:noFill/>
            </p:grpSpPr>
            <p:grpSp>
              <p:nvGrpSpPr>
                <p:cNvPr id="53" name="Группа 52"/>
                <p:cNvGrpSpPr/>
                <p:nvPr/>
              </p:nvGrpSpPr>
              <p:grpSpPr>
                <a:xfrm>
                  <a:off x="0" y="0"/>
                  <a:ext cx="5219065" cy="1288415"/>
                  <a:chOff x="0" y="0"/>
                  <a:chExt cx="3271410" cy="629892"/>
                </a:xfrm>
                <a:grpFill/>
              </p:grpSpPr>
              <p:sp>
                <p:nvSpPr>
                  <p:cNvPr id="63" name="Полилиния 62"/>
                  <p:cNvSpPr/>
                  <p:nvPr/>
                </p:nvSpPr>
                <p:spPr>
                  <a:xfrm>
                    <a:off x="0" y="0"/>
                    <a:ext cx="1701503" cy="629892"/>
                  </a:xfrm>
                  <a:custGeom>
                    <a:avLst/>
                    <a:gdLst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319178 w 1664898"/>
                      <a:gd name="connsiteY15" fmla="*/ 8626 h 672860"/>
                      <a:gd name="connsiteX16" fmla="*/ 638355 w 1664898"/>
                      <a:gd name="connsiteY16" fmla="*/ 0 h 672860"/>
                      <a:gd name="connsiteX17" fmla="*/ 785004 w 1664898"/>
                      <a:gd name="connsiteY17" fmla="*/ 112143 h 672860"/>
                      <a:gd name="connsiteX18" fmla="*/ 1164566 w 1664898"/>
                      <a:gd name="connsiteY18" fmla="*/ 51759 h 672860"/>
                      <a:gd name="connsiteX19" fmla="*/ 1639019 w 1664898"/>
                      <a:gd name="connsiteY19" fmla="*/ 120770 h 67286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7104 w 1664898"/>
                      <a:gd name="connsiteY15" fmla="*/ 60420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7104 w 1664898"/>
                      <a:gd name="connsiteY15" fmla="*/ 60420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7104 w 1664898"/>
                      <a:gd name="connsiteY15" fmla="*/ 60420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64898 w 1664898"/>
                      <a:gd name="connsiteY0" fmla="*/ 607009 h 676020"/>
                      <a:gd name="connsiteX1" fmla="*/ 1664898 w 1664898"/>
                      <a:gd name="connsiteY1" fmla="*/ 607009 h 676020"/>
                      <a:gd name="connsiteX2" fmla="*/ 1578634 w 1664898"/>
                      <a:gd name="connsiteY2" fmla="*/ 624262 h 676020"/>
                      <a:gd name="connsiteX3" fmla="*/ 1388853 w 1664898"/>
                      <a:gd name="connsiteY3" fmla="*/ 641515 h 676020"/>
                      <a:gd name="connsiteX4" fmla="*/ 1285336 w 1664898"/>
                      <a:gd name="connsiteY4" fmla="*/ 658768 h 676020"/>
                      <a:gd name="connsiteX5" fmla="*/ 1233578 w 1664898"/>
                      <a:gd name="connsiteY5" fmla="*/ 667394 h 676020"/>
                      <a:gd name="connsiteX6" fmla="*/ 1155940 w 1664898"/>
                      <a:gd name="connsiteY6" fmla="*/ 676020 h 676020"/>
                      <a:gd name="connsiteX7" fmla="*/ 957532 w 1664898"/>
                      <a:gd name="connsiteY7" fmla="*/ 667394 h 676020"/>
                      <a:gd name="connsiteX8" fmla="*/ 845389 w 1664898"/>
                      <a:gd name="connsiteY8" fmla="*/ 650141 h 676020"/>
                      <a:gd name="connsiteX9" fmla="*/ 672861 w 1664898"/>
                      <a:gd name="connsiteY9" fmla="*/ 641515 h 676020"/>
                      <a:gd name="connsiteX10" fmla="*/ 146649 w 1664898"/>
                      <a:gd name="connsiteY10" fmla="*/ 650141 h 676020"/>
                      <a:gd name="connsiteX11" fmla="*/ 146649 w 1664898"/>
                      <a:gd name="connsiteY11" fmla="*/ 650141 h 676020"/>
                      <a:gd name="connsiteX12" fmla="*/ 17253 w 1664898"/>
                      <a:gd name="connsiteY12" fmla="*/ 537998 h 676020"/>
                      <a:gd name="connsiteX13" fmla="*/ 0 w 1664898"/>
                      <a:gd name="connsiteY13" fmla="*/ 305085 h 676020"/>
                      <a:gd name="connsiteX14" fmla="*/ 103517 w 1664898"/>
                      <a:gd name="connsiteY14" fmla="*/ 89424 h 676020"/>
                      <a:gd name="connsiteX15" fmla="*/ 207174 w 1664898"/>
                      <a:gd name="connsiteY15" fmla="*/ 3160 h 676020"/>
                      <a:gd name="connsiteX16" fmla="*/ 319178 w 1664898"/>
                      <a:gd name="connsiteY16" fmla="*/ 11786 h 676020"/>
                      <a:gd name="connsiteX17" fmla="*/ 638355 w 1664898"/>
                      <a:gd name="connsiteY17" fmla="*/ 3160 h 676020"/>
                      <a:gd name="connsiteX18" fmla="*/ 785004 w 1664898"/>
                      <a:gd name="connsiteY18" fmla="*/ 115303 h 676020"/>
                      <a:gd name="connsiteX19" fmla="*/ 1164566 w 1664898"/>
                      <a:gd name="connsiteY19" fmla="*/ 54919 h 676020"/>
                      <a:gd name="connsiteX20" fmla="*/ 1639019 w 1664898"/>
                      <a:gd name="connsiteY20" fmla="*/ 123930 h 676020"/>
                      <a:gd name="connsiteX0" fmla="*/ 1664898 w 1664898"/>
                      <a:gd name="connsiteY0" fmla="*/ 607009 h 676020"/>
                      <a:gd name="connsiteX1" fmla="*/ 1664898 w 1664898"/>
                      <a:gd name="connsiteY1" fmla="*/ 607009 h 676020"/>
                      <a:gd name="connsiteX2" fmla="*/ 1578634 w 1664898"/>
                      <a:gd name="connsiteY2" fmla="*/ 624262 h 676020"/>
                      <a:gd name="connsiteX3" fmla="*/ 1388853 w 1664898"/>
                      <a:gd name="connsiteY3" fmla="*/ 641515 h 676020"/>
                      <a:gd name="connsiteX4" fmla="*/ 1285336 w 1664898"/>
                      <a:gd name="connsiteY4" fmla="*/ 658768 h 676020"/>
                      <a:gd name="connsiteX5" fmla="*/ 1233578 w 1664898"/>
                      <a:gd name="connsiteY5" fmla="*/ 667394 h 676020"/>
                      <a:gd name="connsiteX6" fmla="*/ 1155940 w 1664898"/>
                      <a:gd name="connsiteY6" fmla="*/ 676020 h 676020"/>
                      <a:gd name="connsiteX7" fmla="*/ 957532 w 1664898"/>
                      <a:gd name="connsiteY7" fmla="*/ 667394 h 676020"/>
                      <a:gd name="connsiteX8" fmla="*/ 845389 w 1664898"/>
                      <a:gd name="connsiteY8" fmla="*/ 650141 h 676020"/>
                      <a:gd name="connsiteX9" fmla="*/ 672861 w 1664898"/>
                      <a:gd name="connsiteY9" fmla="*/ 641515 h 676020"/>
                      <a:gd name="connsiteX10" fmla="*/ 146649 w 1664898"/>
                      <a:gd name="connsiteY10" fmla="*/ 650141 h 676020"/>
                      <a:gd name="connsiteX11" fmla="*/ 146649 w 1664898"/>
                      <a:gd name="connsiteY11" fmla="*/ 650141 h 676020"/>
                      <a:gd name="connsiteX12" fmla="*/ 17253 w 1664898"/>
                      <a:gd name="connsiteY12" fmla="*/ 537998 h 676020"/>
                      <a:gd name="connsiteX13" fmla="*/ 0 w 1664898"/>
                      <a:gd name="connsiteY13" fmla="*/ 305085 h 676020"/>
                      <a:gd name="connsiteX14" fmla="*/ 103517 w 1664898"/>
                      <a:gd name="connsiteY14" fmla="*/ 89424 h 676020"/>
                      <a:gd name="connsiteX15" fmla="*/ 207174 w 1664898"/>
                      <a:gd name="connsiteY15" fmla="*/ 3160 h 676020"/>
                      <a:gd name="connsiteX16" fmla="*/ 319178 w 1664898"/>
                      <a:gd name="connsiteY16" fmla="*/ 11786 h 676020"/>
                      <a:gd name="connsiteX17" fmla="*/ 638355 w 1664898"/>
                      <a:gd name="connsiteY17" fmla="*/ 3160 h 676020"/>
                      <a:gd name="connsiteX18" fmla="*/ 785004 w 1664898"/>
                      <a:gd name="connsiteY18" fmla="*/ 115303 h 676020"/>
                      <a:gd name="connsiteX19" fmla="*/ 1164566 w 1664898"/>
                      <a:gd name="connsiteY19" fmla="*/ 54919 h 676020"/>
                      <a:gd name="connsiteX20" fmla="*/ 1639019 w 1664898"/>
                      <a:gd name="connsiteY20" fmla="*/ 123930 h 67602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0936 w 1664898"/>
                      <a:gd name="connsiteY15" fmla="*/ 37861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72254 w 1672254"/>
                      <a:gd name="connsiteY0" fmla="*/ 603849 h 672860"/>
                      <a:gd name="connsiteX1" fmla="*/ 1672254 w 1672254"/>
                      <a:gd name="connsiteY1" fmla="*/ 603849 h 672860"/>
                      <a:gd name="connsiteX2" fmla="*/ 1585990 w 1672254"/>
                      <a:gd name="connsiteY2" fmla="*/ 621102 h 672860"/>
                      <a:gd name="connsiteX3" fmla="*/ 1396209 w 1672254"/>
                      <a:gd name="connsiteY3" fmla="*/ 638355 h 672860"/>
                      <a:gd name="connsiteX4" fmla="*/ 1292692 w 1672254"/>
                      <a:gd name="connsiteY4" fmla="*/ 655608 h 672860"/>
                      <a:gd name="connsiteX5" fmla="*/ 1240934 w 1672254"/>
                      <a:gd name="connsiteY5" fmla="*/ 664234 h 672860"/>
                      <a:gd name="connsiteX6" fmla="*/ 1163296 w 1672254"/>
                      <a:gd name="connsiteY6" fmla="*/ 672860 h 672860"/>
                      <a:gd name="connsiteX7" fmla="*/ 964888 w 1672254"/>
                      <a:gd name="connsiteY7" fmla="*/ 664234 h 672860"/>
                      <a:gd name="connsiteX8" fmla="*/ 852745 w 1672254"/>
                      <a:gd name="connsiteY8" fmla="*/ 646981 h 672860"/>
                      <a:gd name="connsiteX9" fmla="*/ 680217 w 1672254"/>
                      <a:gd name="connsiteY9" fmla="*/ 638355 h 672860"/>
                      <a:gd name="connsiteX10" fmla="*/ 154005 w 1672254"/>
                      <a:gd name="connsiteY10" fmla="*/ 646981 h 672860"/>
                      <a:gd name="connsiteX11" fmla="*/ 154005 w 1672254"/>
                      <a:gd name="connsiteY11" fmla="*/ 646981 h 672860"/>
                      <a:gd name="connsiteX12" fmla="*/ 24609 w 1672254"/>
                      <a:gd name="connsiteY12" fmla="*/ 534838 h 672860"/>
                      <a:gd name="connsiteX13" fmla="*/ 7356 w 1672254"/>
                      <a:gd name="connsiteY13" fmla="*/ 301925 h 672860"/>
                      <a:gd name="connsiteX14" fmla="*/ 110873 w 1672254"/>
                      <a:gd name="connsiteY14" fmla="*/ 86264 h 672860"/>
                      <a:gd name="connsiteX15" fmla="*/ 208292 w 1672254"/>
                      <a:gd name="connsiteY15" fmla="*/ 37861 h 672860"/>
                      <a:gd name="connsiteX16" fmla="*/ 326534 w 1672254"/>
                      <a:gd name="connsiteY16" fmla="*/ 8626 h 672860"/>
                      <a:gd name="connsiteX17" fmla="*/ 645711 w 1672254"/>
                      <a:gd name="connsiteY17" fmla="*/ 0 h 672860"/>
                      <a:gd name="connsiteX18" fmla="*/ 792360 w 1672254"/>
                      <a:gd name="connsiteY18" fmla="*/ 112143 h 672860"/>
                      <a:gd name="connsiteX19" fmla="*/ 1171922 w 1672254"/>
                      <a:gd name="connsiteY19" fmla="*/ 51759 h 672860"/>
                      <a:gd name="connsiteX20" fmla="*/ 1646375 w 1672254"/>
                      <a:gd name="connsiteY20" fmla="*/ 120770 h 672860"/>
                      <a:gd name="connsiteX0" fmla="*/ 1672254 w 1672254"/>
                      <a:gd name="connsiteY0" fmla="*/ 603849 h 672860"/>
                      <a:gd name="connsiteX1" fmla="*/ 1672254 w 1672254"/>
                      <a:gd name="connsiteY1" fmla="*/ 603849 h 672860"/>
                      <a:gd name="connsiteX2" fmla="*/ 1585990 w 1672254"/>
                      <a:gd name="connsiteY2" fmla="*/ 621102 h 672860"/>
                      <a:gd name="connsiteX3" fmla="*/ 1396209 w 1672254"/>
                      <a:gd name="connsiteY3" fmla="*/ 638355 h 672860"/>
                      <a:gd name="connsiteX4" fmla="*/ 1292692 w 1672254"/>
                      <a:gd name="connsiteY4" fmla="*/ 655608 h 672860"/>
                      <a:gd name="connsiteX5" fmla="*/ 1240934 w 1672254"/>
                      <a:gd name="connsiteY5" fmla="*/ 664234 h 672860"/>
                      <a:gd name="connsiteX6" fmla="*/ 1163296 w 1672254"/>
                      <a:gd name="connsiteY6" fmla="*/ 672860 h 672860"/>
                      <a:gd name="connsiteX7" fmla="*/ 852745 w 1672254"/>
                      <a:gd name="connsiteY7" fmla="*/ 646981 h 672860"/>
                      <a:gd name="connsiteX8" fmla="*/ 680217 w 1672254"/>
                      <a:gd name="connsiteY8" fmla="*/ 638355 h 672860"/>
                      <a:gd name="connsiteX9" fmla="*/ 154005 w 1672254"/>
                      <a:gd name="connsiteY9" fmla="*/ 646981 h 672860"/>
                      <a:gd name="connsiteX10" fmla="*/ 154005 w 1672254"/>
                      <a:gd name="connsiteY10" fmla="*/ 646981 h 672860"/>
                      <a:gd name="connsiteX11" fmla="*/ 24609 w 1672254"/>
                      <a:gd name="connsiteY11" fmla="*/ 534838 h 672860"/>
                      <a:gd name="connsiteX12" fmla="*/ 7356 w 1672254"/>
                      <a:gd name="connsiteY12" fmla="*/ 301925 h 672860"/>
                      <a:gd name="connsiteX13" fmla="*/ 110873 w 1672254"/>
                      <a:gd name="connsiteY13" fmla="*/ 86264 h 672860"/>
                      <a:gd name="connsiteX14" fmla="*/ 208292 w 1672254"/>
                      <a:gd name="connsiteY14" fmla="*/ 37861 h 672860"/>
                      <a:gd name="connsiteX15" fmla="*/ 326534 w 1672254"/>
                      <a:gd name="connsiteY15" fmla="*/ 8626 h 672860"/>
                      <a:gd name="connsiteX16" fmla="*/ 645711 w 1672254"/>
                      <a:gd name="connsiteY16" fmla="*/ 0 h 672860"/>
                      <a:gd name="connsiteX17" fmla="*/ 792360 w 1672254"/>
                      <a:gd name="connsiteY17" fmla="*/ 112143 h 672860"/>
                      <a:gd name="connsiteX18" fmla="*/ 1171922 w 1672254"/>
                      <a:gd name="connsiteY18" fmla="*/ 51759 h 672860"/>
                      <a:gd name="connsiteX19" fmla="*/ 1646375 w 1672254"/>
                      <a:gd name="connsiteY19" fmla="*/ 120770 h 672860"/>
                      <a:gd name="connsiteX0" fmla="*/ 1672254 w 1672254"/>
                      <a:gd name="connsiteY0" fmla="*/ 603849 h 664234"/>
                      <a:gd name="connsiteX1" fmla="*/ 1672254 w 1672254"/>
                      <a:gd name="connsiteY1" fmla="*/ 603849 h 664234"/>
                      <a:gd name="connsiteX2" fmla="*/ 1585990 w 1672254"/>
                      <a:gd name="connsiteY2" fmla="*/ 621102 h 664234"/>
                      <a:gd name="connsiteX3" fmla="*/ 1396209 w 1672254"/>
                      <a:gd name="connsiteY3" fmla="*/ 638355 h 664234"/>
                      <a:gd name="connsiteX4" fmla="*/ 1292692 w 1672254"/>
                      <a:gd name="connsiteY4" fmla="*/ 655608 h 664234"/>
                      <a:gd name="connsiteX5" fmla="*/ 1240934 w 1672254"/>
                      <a:gd name="connsiteY5" fmla="*/ 664234 h 664234"/>
                      <a:gd name="connsiteX6" fmla="*/ 852745 w 1672254"/>
                      <a:gd name="connsiteY6" fmla="*/ 646981 h 664234"/>
                      <a:gd name="connsiteX7" fmla="*/ 680217 w 1672254"/>
                      <a:gd name="connsiteY7" fmla="*/ 638355 h 664234"/>
                      <a:gd name="connsiteX8" fmla="*/ 154005 w 1672254"/>
                      <a:gd name="connsiteY8" fmla="*/ 646981 h 664234"/>
                      <a:gd name="connsiteX9" fmla="*/ 154005 w 1672254"/>
                      <a:gd name="connsiteY9" fmla="*/ 646981 h 664234"/>
                      <a:gd name="connsiteX10" fmla="*/ 24609 w 1672254"/>
                      <a:gd name="connsiteY10" fmla="*/ 534838 h 664234"/>
                      <a:gd name="connsiteX11" fmla="*/ 7356 w 1672254"/>
                      <a:gd name="connsiteY11" fmla="*/ 301925 h 664234"/>
                      <a:gd name="connsiteX12" fmla="*/ 110873 w 1672254"/>
                      <a:gd name="connsiteY12" fmla="*/ 86264 h 664234"/>
                      <a:gd name="connsiteX13" fmla="*/ 208292 w 1672254"/>
                      <a:gd name="connsiteY13" fmla="*/ 37861 h 664234"/>
                      <a:gd name="connsiteX14" fmla="*/ 326534 w 1672254"/>
                      <a:gd name="connsiteY14" fmla="*/ 8626 h 664234"/>
                      <a:gd name="connsiteX15" fmla="*/ 645711 w 1672254"/>
                      <a:gd name="connsiteY15" fmla="*/ 0 h 664234"/>
                      <a:gd name="connsiteX16" fmla="*/ 792360 w 1672254"/>
                      <a:gd name="connsiteY16" fmla="*/ 112143 h 664234"/>
                      <a:gd name="connsiteX17" fmla="*/ 1171922 w 1672254"/>
                      <a:gd name="connsiteY17" fmla="*/ 51759 h 664234"/>
                      <a:gd name="connsiteX18" fmla="*/ 1646375 w 1672254"/>
                      <a:gd name="connsiteY18" fmla="*/ 120770 h 664234"/>
                      <a:gd name="connsiteX0" fmla="*/ 1672254 w 1672254"/>
                      <a:gd name="connsiteY0" fmla="*/ 603849 h 655608"/>
                      <a:gd name="connsiteX1" fmla="*/ 1672254 w 1672254"/>
                      <a:gd name="connsiteY1" fmla="*/ 603849 h 655608"/>
                      <a:gd name="connsiteX2" fmla="*/ 1585990 w 1672254"/>
                      <a:gd name="connsiteY2" fmla="*/ 621102 h 655608"/>
                      <a:gd name="connsiteX3" fmla="*/ 1396209 w 1672254"/>
                      <a:gd name="connsiteY3" fmla="*/ 638355 h 655608"/>
                      <a:gd name="connsiteX4" fmla="*/ 1292692 w 1672254"/>
                      <a:gd name="connsiteY4" fmla="*/ 655608 h 655608"/>
                      <a:gd name="connsiteX5" fmla="*/ 852745 w 1672254"/>
                      <a:gd name="connsiteY5" fmla="*/ 646981 h 655608"/>
                      <a:gd name="connsiteX6" fmla="*/ 680217 w 1672254"/>
                      <a:gd name="connsiteY6" fmla="*/ 638355 h 655608"/>
                      <a:gd name="connsiteX7" fmla="*/ 154005 w 1672254"/>
                      <a:gd name="connsiteY7" fmla="*/ 646981 h 655608"/>
                      <a:gd name="connsiteX8" fmla="*/ 154005 w 1672254"/>
                      <a:gd name="connsiteY8" fmla="*/ 646981 h 655608"/>
                      <a:gd name="connsiteX9" fmla="*/ 24609 w 1672254"/>
                      <a:gd name="connsiteY9" fmla="*/ 534838 h 655608"/>
                      <a:gd name="connsiteX10" fmla="*/ 7356 w 1672254"/>
                      <a:gd name="connsiteY10" fmla="*/ 301925 h 655608"/>
                      <a:gd name="connsiteX11" fmla="*/ 110873 w 1672254"/>
                      <a:gd name="connsiteY11" fmla="*/ 86264 h 655608"/>
                      <a:gd name="connsiteX12" fmla="*/ 208292 w 1672254"/>
                      <a:gd name="connsiteY12" fmla="*/ 37861 h 655608"/>
                      <a:gd name="connsiteX13" fmla="*/ 326534 w 1672254"/>
                      <a:gd name="connsiteY13" fmla="*/ 8626 h 655608"/>
                      <a:gd name="connsiteX14" fmla="*/ 645711 w 1672254"/>
                      <a:gd name="connsiteY14" fmla="*/ 0 h 655608"/>
                      <a:gd name="connsiteX15" fmla="*/ 792360 w 1672254"/>
                      <a:gd name="connsiteY15" fmla="*/ 112143 h 655608"/>
                      <a:gd name="connsiteX16" fmla="*/ 1171922 w 1672254"/>
                      <a:gd name="connsiteY16" fmla="*/ 51759 h 655608"/>
                      <a:gd name="connsiteX17" fmla="*/ 1646375 w 1672254"/>
                      <a:gd name="connsiteY17" fmla="*/ 120770 h 655608"/>
                      <a:gd name="connsiteX0" fmla="*/ 1672254 w 1672254"/>
                      <a:gd name="connsiteY0" fmla="*/ 603849 h 656667"/>
                      <a:gd name="connsiteX1" fmla="*/ 1672254 w 1672254"/>
                      <a:gd name="connsiteY1" fmla="*/ 603849 h 656667"/>
                      <a:gd name="connsiteX2" fmla="*/ 1585990 w 1672254"/>
                      <a:gd name="connsiteY2" fmla="*/ 621102 h 656667"/>
                      <a:gd name="connsiteX3" fmla="*/ 1292692 w 1672254"/>
                      <a:gd name="connsiteY3" fmla="*/ 655608 h 656667"/>
                      <a:gd name="connsiteX4" fmla="*/ 852745 w 1672254"/>
                      <a:gd name="connsiteY4" fmla="*/ 646981 h 656667"/>
                      <a:gd name="connsiteX5" fmla="*/ 680217 w 1672254"/>
                      <a:gd name="connsiteY5" fmla="*/ 638355 h 656667"/>
                      <a:gd name="connsiteX6" fmla="*/ 154005 w 1672254"/>
                      <a:gd name="connsiteY6" fmla="*/ 646981 h 656667"/>
                      <a:gd name="connsiteX7" fmla="*/ 154005 w 1672254"/>
                      <a:gd name="connsiteY7" fmla="*/ 646981 h 656667"/>
                      <a:gd name="connsiteX8" fmla="*/ 24609 w 1672254"/>
                      <a:gd name="connsiteY8" fmla="*/ 534838 h 656667"/>
                      <a:gd name="connsiteX9" fmla="*/ 7356 w 1672254"/>
                      <a:gd name="connsiteY9" fmla="*/ 301925 h 656667"/>
                      <a:gd name="connsiteX10" fmla="*/ 110873 w 1672254"/>
                      <a:gd name="connsiteY10" fmla="*/ 86264 h 656667"/>
                      <a:gd name="connsiteX11" fmla="*/ 208292 w 1672254"/>
                      <a:gd name="connsiteY11" fmla="*/ 37861 h 656667"/>
                      <a:gd name="connsiteX12" fmla="*/ 326534 w 1672254"/>
                      <a:gd name="connsiteY12" fmla="*/ 8626 h 656667"/>
                      <a:gd name="connsiteX13" fmla="*/ 645711 w 1672254"/>
                      <a:gd name="connsiteY13" fmla="*/ 0 h 656667"/>
                      <a:gd name="connsiteX14" fmla="*/ 792360 w 1672254"/>
                      <a:gd name="connsiteY14" fmla="*/ 112143 h 656667"/>
                      <a:gd name="connsiteX15" fmla="*/ 1171922 w 1672254"/>
                      <a:gd name="connsiteY15" fmla="*/ 51759 h 656667"/>
                      <a:gd name="connsiteX16" fmla="*/ 1646375 w 1672254"/>
                      <a:gd name="connsiteY16" fmla="*/ 120770 h 656667"/>
                      <a:gd name="connsiteX0" fmla="*/ 1672254 w 1672254"/>
                      <a:gd name="connsiteY0" fmla="*/ 603849 h 646996"/>
                      <a:gd name="connsiteX1" fmla="*/ 1672254 w 1672254"/>
                      <a:gd name="connsiteY1" fmla="*/ 603849 h 646996"/>
                      <a:gd name="connsiteX2" fmla="*/ 1585990 w 1672254"/>
                      <a:gd name="connsiteY2" fmla="*/ 621102 h 646996"/>
                      <a:gd name="connsiteX3" fmla="*/ 1292923 w 1672254"/>
                      <a:gd name="connsiteY3" fmla="*/ 639918 h 646996"/>
                      <a:gd name="connsiteX4" fmla="*/ 852745 w 1672254"/>
                      <a:gd name="connsiteY4" fmla="*/ 646981 h 646996"/>
                      <a:gd name="connsiteX5" fmla="*/ 680217 w 1672254"/>
                      <a:gd name="connsiteY5" fmla="*/ 638355 h 646996"/>
                      <a:gd name="connsiteX6" fmla="*/ 154005 w 1672254"/>
                      <a:gd name="connsiteY6" fmla="*/ 646981 h 646996"/>
                      <a:gd name="connsiteX7" fmla="*/ 154005 w 1672254"/>
                      <a:gd name="connsiteY7" fmla="*/ 646981 h 646996"/>
                      <a:gd name="connsiteX8" fmla="*/ 24609 w 1672254"/>
                      <a:gd name="connsiteY8" fmla="*/ 534838 h 646996"/>
                      <a:gd name="connsiteX9" fmla="*/ 7356 w 1672254"/>
                      <a:gd name="connsiteY9" fmla="*/ 301925 h 646996"/>
                      <a:gd name="connsiteX10" fmla="*/ 110873 w 1672254"/>
                      <a:gd name="connsiteY10" fmla="*/ 86264 h 646996"/>
                      <a:gd name="connsiteX11" fmla="*/ 208292 w 1672254"/>
                      <a:gd name="connsiteY11" fmla="*/ 37861 h 646996"/>
                      <a:gd name="connsiteX12" fmla="*/ 326534 w 1672254"/>
                      <a:gd name="connsiteY12" fmla="*/ 8626 h 646996"/>
                      <a:gd name="connsiteX13" fmla="*/ 645711 w 1672254"/>
                      <a:gd name="connsiteY13" fmla="*/ 0 h 646996"/>
                      <a:gd name="connsiteX14" fmla="*/ 792360 w 1672254"/>
                      <a:gd name="connsiteY14" fmla="*/ 112143 h 646996"/>
                      <a:gd name="connsiteX15" fmla="*/ 1171922 w 1672254"/>
                      <a:gd name="connsiteY15" fmla="*/ 51759 h 646996"/>
                      <a:gd name="connsiteX16" fmla="*/ 1646375 w 1672254"/>
                      <a:gd name="connsiteY16" fmla="*/ 120770 h 646996"/>
                      <a:gd name="connsiteX0" fmla="*/ 1672254 w 1672254"/>
                      <a:gd name="connsiteY0" fmla="*/ 603849 h 647049"/>
                      <a:gd name="connsiteX1" fmla="*/ 1672254 w 1672254"/>
                      <a:gd name="connsiteY1" fmla="*/ 603849 h 647049"/>
                      <a:gd name="connsiteX2" fmla="*/ 1292923 w 1672254"/>
                      <a:gd name="connsiteY2" fmla="*/ 639918 h 647049"/>
                      <a:gd name="connsiteX3" fmla="*/ 852745 w 1672254"/>
                      <a:gd name="connsiteY3" fmla="*/ 646981 h 647049"/>
                      <a:gd name="connsiteX4" fmla="*/ 680217 w 1672254"/>
                      <a:gd name="connsiteY4" fmla="*/ 638355 h 647049"/>
                      <a:gd name="connsiteX5" fmla="*/ 154005 w 1672254"/>
                      <a:gd name="connsiteY5" fmla="*/ 646981 h 647049"/>
                      <a:gd name="connsiteX6" fmla="*/ 154005 w 1672254"/>
                      <a:gd name="connsiteY6" fmla="*/ 646981 h 647049"/>
                      <a:gd name="connsiteX7" fmla="*/ 24609 w 1672254"/>
                      <a:gd name="connsiteY7" fmla="*/ 534838 h 647049"/>
                      <a:gd name="connsiteX8" fmla="*/ 7356 w 1672254"/>
                      <a:gd name="connsiteY8" fmla="*/ 301925 h 647049"/>
                      <a:gd name="connsiteX9" fmla="*/ 110873 w 1672254"/>
                      <a:gd name="connsiteY9" fmla="*/ 86264 h 647049"/>
                      <a:gd name="connsiteX10" fmla="*/ 208292 w 1672254"/>
                      <a:gd name="connsiteY10" fmla="*/ 37861 h 647049"/>
                      <a:gd name="connsiteX11" fmla="*/ 326534 w 1672254"/>
                      <a:gd name="connsiteY11" fmla="*/ 8626 h 647049"/>
                      <a:gd name="connsiteX12" fmla="*/ 645711 w 1672254"/>
                      <a:gd name="connsiteY12" fmla="*/ 0 h 647049"/>
                      <a:gd name="connsiteX13" fmla="*/ 792360 w 1672254"/>
                      <a:gd name="connsiteY13" fmla="*/ 112143 h 647049"/>
                      <a:gd name="connsiteX14" fmla="*/ 1171922 w 1672254"/>
                      <a:gd name="connsiteY14" fmla="*/ 51759 h 647049"/>
                      <a:gd name="connsiteX15" fmla="*/ 1646375 w 1672254"/>
                      <a:gd name="connsiteY15" fmla="*/ 120770 h 647049"/>
                      <a:gd name="connsiteX0" fmla="*/ 1672254 w 1672254"/>
                      <a:gd name="connsiteY0" fmla="*/ 603849 h 648068"/>
                      <a:gd name="connsiteX1" fmla="*/ 1672254 w 1672254"/>
                      <a:gd name="connsiteY1" fmla="*/ 575444 h 648068"/>
                      <a:gd name="connsiteX2" fmla="*/ 1292923 w 1672254"/>
                      <a:gd name="connsiteY2" fmla="*/ 639918 h 648068"/>
                      <a:gd name="connsiteX3" fmla="*/ 852745 w 1672254"/>
                      <a:gd name="connsiteY3" fmla="*/ 646981 h 648068"/>
                      <a:gd name="connsiteX4" fmla="*/ 680217 w 1672254"/>
                      <a:gd name="connsiteY4" fmla="*/ 638355 h 648068"/>
                      <a:gd name="connsiteX5" fmla="*/ 154005 w 1672254"/>
                      <a:gd name="connsiteY5" fmla="*/ 646981 h 648068"/>
                      <a:gd name="connsiteX6" fmla="*/ 154005 w 1672254"/>
                      <a:gd name="connsiteY6" fmla="*/ 646981 h 648068"/>
                      <a:gd name="connsiteX7" fmla="*/ 24609 w 1672254"/>
                      <a:gd name="connsiteY7" fmla="*/ 534838 h 648068"/>
                      <a:gd name="connsiteX8" fmla="*/ 7356 w 1672254"/>
                      <a:gd name="connsiteY8" fmla="*/ 301925 h 648068"/>
                      <a:gd name="connsiteX9" fmla="*/ 110873 w 1672254"/>
                      <a:gd name="connsiteY9" fmla="*/ 86264 h 648068"/>
                      <a:gd name="connsiteX10" fmla="*/ 208292 w 1672254"/>
                      <a:gd name="connsiteY10" fmla="*/ 37861 h 648068"/>
                      <a:gd name="connsiteX11" fmla="*/ 326534 w 1672254"/>
                      <a:gd name="connsiteY11" fmla="*/ 8626 h 648068"/>
                      <a:gd name="connsiteX12" fmla="*/ 645711 w 1672254"/>
                      <a:gd name="connsiteY12" fmla="*/ 0 h 648068"/>
                      <a:gd name="connsiteX13" fmla="*/ 792360 w 1672254"/>
                      <a:gd name="connsiteY13" fmla="*/ 112143 h 648068"/>
                      <a:gd name="connsiteX14" fmla="*/ 1171922 w 1672254"/>
                      <a:gd name="connsiteY14" fmla="*/ 51759 h 648068"/>
                      <a:gd name="connsiteX15" fmla="*/ 1646375 w 1672254"/>
                      <a:gd name="connsiteY15" fmla="*/ 120770 h 648068"/>
                      <a:gd name="connsiteX0" fmla="*/ 1672254 w 1701503"/>
                      <a:gd name="connsiteY0" fmla="*/ 603849 h 649699"/>
                      <a:gd name="connsiteX1" fmla="*/ 1672254 w 1701503"/>
                      <a:gd name="connsiteY1" fmla="*/ 575444 h 649699"/>
                      <a:gd name="connsiteX2" fmla="*/ 1277385 w 1701503"/>
                      <a:gd name="connsiteY2" fmla="*/ 586648 h 649699"/>
                      <a:gd name="connsiteX3" fmla="*/ 852745 w 1701503"/>
                      <a:gd name="connsiteY3" fmla="*/ 646981 h 649699"/>
                      <a:gd name="connsiteX4" fmla="*/ 680217 w 1701503"/>
                      <a:gd name="connsiteY4" fmla="*/ 638355 h 649699"/>
                      <a:gd name="connsiteX5" fmla="*/ 154005 w 1701503"/>
                      <a:gd name="connsiteY5" fmla="*/ 646981 h 649699"/>
                      <a:gd name="connsiteX6" fmla="*/ 154005 w 1701503"/>
                      <a:gd name="connsiteY6" fmla="*/ 646981 h 649699"/>
                      <a:gd name="connsiteX7" fmla="*/ 24609 w 1701503"/>
                      <a:gd name="connsiteY7" fmla="*/ 534838 h 649699"/>
                      <a:gd name="connsiteX8" fmla="*/ 7356 w 1701503"/>
                      <a:gd name="connsiteY8" fmla="*/ 301925 h 649699"/>
                      <a:gd name="connsiteX9" fmla="*/ 110873 w 1701503"/>
                      <a:gd name="connsiteY9" fmla="*/ 86264 h 649699"/>
                      <a:gd name="connsiteX10" fmla="*/ 208292 w 1701503"/>
                      <a:gd name="connsiteY10" fmla="*/ 37861 h 649699"/>
                      <a:gd name="connsiteX11" fmla="*/ 326534 w 1701503"/>
                      <a:gd name="connsiteY11" fmla="*/ 8626 h 649699"/>
                      <a:gd name="connsiteX12" fmla="*/ 645711 w 1701503"/>
                      <a:gd name="connsiteY12" fmla="*/ 0 h 649699"/>
                      <a:gd name="connsiteX13" fmla="*/ 792360 w 1701503"/>
                      <a:gd name="connsiteY13" fmla="*/ 112143 h 649699"/>
                      <a:gd name="connsiteX14" fmla="*/ 1171922 w 1701503"/>
                      <a:gd name="connsiteY14" fmla="*/ 51759 h 649699"/>
                      <a:gd name="connsiteX15" fmla="*/ 1646375 w 1701503"/>
                      <a:gd name="connsiteY15" fmla="*/ 120770 h 649699"/>
                      <a:gd name="connsiteX0" fmla="*/ 1672254 w 1701503"/>
                      <a:gd name="connsiteY0" fmla="*/ 603849 h 646981"/>
                      <a:gd name="connsiteX1" fmla="*/ 1672254 w 1701503"/>
                      <a:gd name="connsiteY1" fmla="*/ 575444 h 646981"/>
                      <a:gd name="connsiteX2" fmla="*/ 1277385 w 1701503"/>
                      <a:gd name="connsiteY2" fmla="*/ 586648 h 646981"/>
                      <a:gd name="connsiteX3" fmla="*/ 862376 w 1701503"/>
                      <a:gd name="connsiteY3" fmla="*/ 596617 h 646981"/>
                      <a:gd name="connsiteX4" fmla="*/ 680217 w 1701503"/>
                      <a:gd name="connsiteY4" fmla="*/ 638355 h 646981"/>
                      <a:gd name="connsiteX5" fmla="*/ 154005 w 1701503"/>
                      <a:gd name="connsiteY5" fmla="*/ 646981 h 646981"/>
                      <a:gd name="connsiteX6" fmla="*/ 154005 w 1701503"/>
                      <a:gd name="connsiteY6" fmla="*/ 646981 h 646981"/>
                      <a:gd name="connsiteX7" fmla="*/ 24609 w 1701503"/>
                      <a:gd name="connsiteY7" fmla="*/ 534838 h 646981"/>
                      <a:gd name="connsiteX8" fmla="*/ 7356 w 1701503"/>
                      <a:gd name="connsiteY8" fmla="*/ 301925 h 646981"/>
                      <a:gd name="connsiteX9" fmla="*/ 110873 w 1701503"/>
                      <a:gd name="connsiteY9" fmla="*/ 86264 h 646981"/>
                      <a:gd name="connsiteX10" fmla="*/ 208292 w 1701503"/>
                      <a:gd name="connsiteY10" fmla="*/ 37861 h 646981"/>
                      <a:gd name="connsiteX11" fmla="*/ 326534 w 1701503"/>
                      <a:gd name="connsiteY11" fmla="*/ 8626 h 646981"/>
                      <a:gd name="connsiteX12" fmla="*/ 645711 w 1701503"/>
                      <a:gd name="connsiteY12" fmla="*/ 0 h 646981"/>
                      <a:gd name="connsiteX13" fmla="*/ 792360 w 1701503"/>
                      <a:gd name="connsiteY13" fmla="*/ 112143 h 646981"/>
                      <a:gd name="connsiteX14" fmla="*/ 1171922 w 1701503"/>
                      <a:gd name="connsiteY14" fmla="*/ 51759 h 646981"/>
                      <a:gd name="connsiteX15" fmla="*/ 1646375 w 1701503"/>
                      <a:gd name="connsiteY15" fmla="*/ 120770 h 646981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2360 w 1701503"/>
                      <a:gd name="connsiteY13" fmla="*/ 103517 h 638355"/>
                      <a:gd name="connsiteX14" fmla="*/ 1171922 w 1701503"/>
                      <a:gd name="connsiteY14" fmla="*/ 43133 h 638355"/>
                      <a:gd name="connsiteX15" fmla="*/ 1646375 w 1701503"/>
                      <a:gd name="connsiteY15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646375 w 1701503"/>
                      <a:gd name="connsiteY15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1692 w 1701503"/>
                      <a:gd name="connsiteY15" fmla="*/ 69368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62694 w 1701503"/>
                      <a:gd name="connsiteY14" fmla="*/ 68377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98281 w 1701503"/>
                      <a:gd name="connsiteY9" fmla="*/ 102892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62694 w 1701503"/>
                      <a:gd name="connsiteY14" fmla="*/ 68377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60343 w 1701503"/>
                      <a:gd name="connsiteY6" fmla="*/ 619611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98281 w 1701503"/>
                      <a:gd name="connsiteY9" fmla="*/ 102892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62694 w 1701503"/>
                      <a:gd name="connsiteY14" fmla="*/ 68377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29892"/>
                      <a:gd name="connsiteX1" fmla="*/ 1672254 w 1701503"/>
                      <a:gd name="connsiteY1" fmla="*/ 566818 h 629892"/>
                      <a:gd name="connsiteX2" fmla="*/ 1277385 w 1701503"/>
                      <a:gd name="connsiteY2" fmla="*/ 578022 h 629892"/>
                      <a:gd name="connsiteX3" fmla="*/ 862376 w 1701503"/>
                      <a:gd name="connsiteY3" fmla="*/ 587991 h 629892"/>
                      <a:gd name="connsiteX4" fmla="*/ 680217 w 1701503"/>
                      <a:gd name="connsiteY4" fmla="*/ 629729 h 629892"/>
                      <a:gd name="connsiteX5" fmla="*/ 160343 w 1701503"/>
                      <a:gd name="connsiteY5" fmla="*/ 619611 h 629892"/>
                      <a:gd name="connsiteX6" fmla="*/ 24609 w 1701503"/>
                      <a:gd name="connsiteY6" fmla="*/ 526212 h 629892"/>
                      <a:gd name="connsiteX7" fmla="*/ 7356 w 1701503"/>
                      <a:gd name="connsiteY7" fmla="*/ 293299 h 629892"/>
                      <a:gd name="connsiteX8" fmla="*/ 98281 w 1701503"/>
                      <a:gd name="connsiteY8" fmla="*/ 102892 h 629892"/>
                      <a:gd name="connsiteX9" fmla="*/ 208292 w 1701503"/>
                      <a:gd name="connsiteY9" fmla="*/ 29235 h 629892"/>
                      <a:gd name="connsiteX10" fmla="*/ 326534 w 1701503"/>
                      <a:gd name="connsiteY10" fmla="*/ 0 h 629892"/>
                      <a:gd name="connsiteX11" fmla="*/ 648865 w 1701503"/>
                      <a:gd name="connsiteY11" fmla="*/ 10308 h 629892"/>
                      <a:gd name="connsiteX12" fmla="*/ 798825 w 1701503"/>
                      <a:gd name="connsiteY12" fmla="*/ 81469 h 629892"/>
                      <a:gd name="connsiteX13" fmla="*/ 1162694 w 1701503"/>
                      <a:gd name="connsiteY13" fmla="*/ 68377 h 629892"/>
                      <a:gd name="connsiteX14" fmla="*/ 1318261 w 1701503"/>
                      <a:gd name="connsiteY14" fmla="*/ 110390 h 629892"/>
                      <a:gd name="connsiteX15" fmla="*/ 1646375 w 1701503"/>
                      <a:gd name="connsiteY15" fmla="*/ 112144 h 629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701503" h="629892">
                        <a:moveTo>
                          <a:pt x="1672254" y="595223"/>
                        </a:moveTo>
                        <a:cubicBezTo>
                          <a:pt x="1672254" y="585755"/>
                          <a:pt x="1738065" y="569685"/>
                          <a:pt x="1672254" y="566818"/>
                        </a:cubicBezTo>
                        <a:cubicBezTo>
                          <a:pt x="1606443" y="563951"/>
                          <a:pt x="1412365" y="574493"/>
                          <a:pt x="1277385" y="578022"/>
                        </a:cubicBezTo>
                        <a:cubicBezTo>
                          <a:pt x="1142405" y="581551"/>
                          <a:pt x="961904" y="579373"/>
                          <a:pt x="862376" y="587991"/>
                        </a:cubicBezTo>
                        <a:cubicBezTo>
                          <a:pt x="762848" y="596609"/>
                          <a:pt x="737726" y="632604"/>
                          <a:pt x="680217" y="629729"/>
                        </a:cubicBezTo>
                        <a:lnTo>
                          <a:pt x="160343" y="619611"/>
                        </a:lnTo>
                        <a:cubicBezTo>
                          <a:pt x="138777" y="600921"/>
                          <a:pt x="49050" y="583721"/>
                          <a:pt x="24609" y="526212"/>
                        </a:cubicBezTo>
                        <a:cubicBezTo>
                          <a:pt x="168" y="468703"/>
                          <a:pt x="-7021" y="368061"/>
                          <a:pt x="7356" y="293299"/>
                        </a:cubicBezTo>
                        <a:cubicBezTo>
                          <a:pt x="21733" y="218537"/>
                          <a:pt x="63764" y="143143"/>
                          <a:pt x="98281" y="102892"/>
                        </a:cubicBezTo>
                        <a:cubicBezTo>
                          <a:pt x="132810" y="91400"/>
                          <a:pt x="173763" y="40727"/>
                          <a:pt x="208292" y="29235"/>
                        </a:cubicBezTo>
                        <a:cubicBezTo>
                          <a:pt x="244235" y="16295"/>
                          <a:pt x="254659" y="10070"/>
                          <a:pt x="326534" y="0"/>
                        </a:cubicBezTo>
                        <a:lnTo>
                          <a:pt x="648865" y="10308"/>
                        </a:lnTo>
                        <a:cubicBezTo>
                          <a:pt x="727580" y="23886"/>
                          <a:pt x="711649" y="75998"/>
                          <a:pt x="798825" y="81469"/>
                        </a:cubicBezTo>
                        <a:lnTo>
                          <a:pt x="1162694" y="68377"/>
                        </a:lnTo>
                        <a:cubicBezTo>
                          <a:pt x="1249267" y="73197"/>
                          <a:pt x="1239186" y="98888"/>
                          <a:pt x="1318261" y="110390"/>
                        </a:cubicBezTo>
                        <a:lnTo>
                          <a:pt x="1646375" y="112144"/>
                        </a:lnTo>
                      </a:path>
                    </a:pathLst>
                  </a:cu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4" name="Полилиния 63"/>
                  <p:cNvSpPr/>
                  <p:nvPr/>
                </p:nvSpPr>
                <p:spPr>
                  <a:xfrm flipH="1">
                    <a:off x="1570245" y="0"/>
                    <a:ext cx="1701165" cy="629285"/>
                  </a:xfrm>
                  <a:custGeom>
                    <a:avLst/>
                    <a:gdLst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319178 w 1664898"/>
                      <a:gd name="connsiteY15" fmla="*/ 8626 h 672860"/>
                      <a:gd name="connsiteX16" fmla="*/ 638355 w 1664898"/>
                      <a:gd name="connsiteY16" fmla="*/ 0 h 672860"/>
                      <a:gd name="connsiteX17" fmla="*/ 785004 w 1664898"/>
                      <a:gd name="connsiteY17" fmla="*/ 112143 h 672860"/>
                      <a:gd name="connsiteX18" fmla="*/ 1164566 w 1664898"/>
                      <a:gd name="connsiteY18" fmla="*/ 51759 h 672860"/>
                      <a:gd name="connsiteX19" fmla="*/ 1639019 w 1664898"/>
                      <a:gd name="connsiteY19" fmla="*/ 120770 h 67286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7104 w 1664898"/>
                      <a:gd name="connsiteY15" fmla="*/ 60420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7104 w 1664898"/>
                      <a:gd name="connsiteY15" fmla="*/ 60420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7104 w 1664898"/>
                      <a:gd name="connsiteY15" fmla="*/ 60420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64898 w 1664898"/>
                      <a:gd name="connsiteY0" fmla="*/ 607009 h 676020"/>
                      <a:gd name="connsiteX1" fmla="*/ 1664898 w 1664898"/>
                      <a:gd name="connsiteY1" fmla="*/ 607009 h 676020"/>
                      <a:gd name="connsiteX2" fmla="*/ 1578634 w 1664898"/>
                      <a:gd name="connsiteY2" fmla="*/ 624262 h 676020"/>
                      <a:gd name="connsiteX3" fmla="*/ 1388853 w 1664898"/>
                      <a:gd name="connsiteY3" fmla="*/ 641515 h 676020"/>
                      <a:gd name="connsiteX4" fmla="*/ 1285336 w 1664898"/>
                      <a:gd name="connsiteY4" fmla="*/ 658768 h 676020"/>
                      <a:gd name="connsiteX5" fmla="*/ 1233578 w 1664898"/>
                      <a:gd name="connsiteY5" fmla="*/ 667394 h 676020"/>
                      <a:gd name="connsiteX6" fmla="*/ 1155940 w 1664898"/>
                      <a:gd name="connsiteY6" fmla="*/ 676020 h 676020"/>
                      <a:gd name="connsiteX7" fmla="*/ 957532 w 1664898"/>
                      <a:gd name="connsiteY7" fmla="*/ 667394 h 676020"/>
                      <a:gd name="connsiteX8" fmla="*/ 845389 w 1664898"/>
                      <a:gd name="connsiteY8" fmla="*/ 650141 h 676020"/>
                      <a:gd name="connsiteX9" fmla="*/ 672861 w 1664898"/>
                      <a:gd name="connsiteY9" fmla="*/ 641515 h 676020"/>
                      <a:gd name="connsiteX10" fmla="*/ 146649 w 1664898"/>
                      <a:gd name="connsiteY10" fmla="*/ 650141 h 676020"/>
                      <a:gd name="connsiteX11" fmla="*/ 146649 w 1664898"/>
                      <a:gd name="connsiteY11" fmla="*/ 650141 h 676020"/>
                      <a:gd name="connsiteX12" fmla="*/ 17253 w 1664898"/>
                      <a:gd name="connsiteY12" fmla="*/ 537998 h 676020"/>
                      <a:gd name="connsiteX13" fmla="*/ 0 w 1664898"/>
                      <a:gd name="connsiteY13" fmla="*/ 305085 h 676020"/>
                      <a:gd name="connsiteX14" fmla="*/ 103517 w 1664898"/>
                      <a:gd name="connsiteY14" fmla="*/ 89424 h 676020"/>
                      <a:gd name="connsiteX15" fmla="*/ 207174 w 1664898"/>
                      <a:gd name="connsiteY15" fmla="*/ 3160 h 676020"/>
                      <a:gd name="connsiteX16" fmla="*/ 319178 w 1664898"/>
                      <a:gd name="connsiteY16" fmla="*/ 11786 h 676020"/>
                      <a:gd name="connsiteX17" fmla="*/ 638355 w 1664898"/>
                      <a:gd name="connsiteY17" fmla="*/ 3160 h 676020"/>
                      <a:gd name="connsiteX18" fmla="*/ 785004 w 1664898"/>
                      <a:gd name="connsiteY18" fmla="*/ 115303 h 676020"/>
                      <a:gd name="connsiteX19" fmla="*/ 1164566 w 1664898"/>
                      <a:gd name="connsiteY19" fmla="*/ 54919 h 676020"/>
                      <a:gd name="connsiteX20" fmla="*/ 1639019 w 1664898"/>
                      <a:gd name="connsiteY20" fmla="*/ 123930 h 676020"/>
                      <a:gd name="connsiteX0" fmla="*/ 1664898 w 1664898"/>
                      <a:gd name="connsiteY0" fmla="*/ 607009 h 676020"/>
                      <a:gd name="connsiteX1" fmla="*/ 1664898 w 1664898"/>
                      <a:gd name="connsiteY1" fmla="*/ 607009 h 676020"/>
                      <a:gd name="connsiteX2" fmla="*/ 1578634 w 1664898"/>
                      <a:gd name="connsiteY2" fmla="*/ 624262 h 676020"/>
                      <a:gd name="connsiteX3" fmla="*/ 1388853 w 1664898"/>
                      <a:gd name="connsiteY3" fmla="*/ 641515 h 676020"/>
                      <a:gd name="connsiteX4" fmla="*/ 1285336 w 1664898"/>
                      <a:gd name="connsiteY4" fmla="*/ 658768 h 676020"/>
                      <a:gd name="connsiteX5" fmla="*/ 1233578 w 1664898"/>
                      <a:gd name="connsiteY5" fmla="*/ 667394 h 676020"/>
                      <a:gd name="connsiteX6" fmla="*/ 1155940 w 1664898"/>
                      <a:gd name="connsiteY6" fmla="*/ 676020 h 676020"/>
                      <a:gd name="connsiteX7" fmla="*/ 957532 w 1664898"/>
                      <a:gd name="connsiteY7" fmla="*/ 667394 h 676020"/>
                      <a:gd name="connsiteX8" fmla="*/ 845389 w 1664898"/>
                      <a:gd name="connsiteY8" fmla="*/ 650141 h 676020"/>
                      <a:gd name="connsiteX9" fmla="*/ 672861 w 1664898"/>
                      <a:gd name="connsiteY9" fmla="*/ 641515 h 676020"/>
                      <a:gd name="connsiteX10" fmla="*/ 146649 w 1664898"/>
                      <a:gd name="connsiteY10" fmla="*/ 650141 h 676020"/>
                      <a:gd name="connsiteX11" fmla="*/ 146649 w 1664898"/>
                      <a:gd name="connsiteY11" fmla="*/ 650141 h 676020"/>
                      <a:gd name="connsiteX12" fmla="*/ 17253 w 1664898"/>
                      <a:gd name="connsiteY12" fmla="*/ 537998 h 676020"/>
                      <a:gd name="connsiteX13" fmla="*/ 0 w 1664898"/>
                      <a:gd name="connsiteY13" fmla="*/ 305085 h 676020"/>
                      <a:gd name="connsiteX14" fmla="*/ 103517 w 1664898"/>
                      <a:gd name="connsiteY14" fmla="*/ 89424 h 676020"/>
                      <a:gd name="connsiteX15" fmla="*/ 207174 w 1664898"/>
                      <a:gd name="connsiteY15" fmla="*/ 3160 h 676020"/>
                      <a:gd name="connsiteX16" fmla="*/ 319178 w 1664898"/>
                      <a:gd name="connsiteY16" fmla="*/ 11786 h 676020"/>
                      <a:gd name="connsiteX17" fmla="*/ 638355 w 1664898"/>
                      <a:gd name="connsiteY17" fmla="*/ 3160 h 676020"/>
                      <a:gd name="connsiteX18" fmla="*/ 785004 w 1664898"/>
                      <a:gd name="connsiteY18" fmla="*/ 115303 h 676020"/>
                      <a:gd name="connsiteX19" fmla="*/ 1164566 w 1664898"/>
                      <a:gd name="connsiteY19" fmla="*/ 54919 h 676020"/>
                      <a:gd name="connsiteX20" fmla="*/ 1639019 w 1664898"/>
                      <a:gd name="connsiteY20" fmla="*/ 123930 h 676020"/>
                      <a:gd name="connsiteX0" fmla="*/ 1664898 w 1664898"/>
                      <a:gd name="connsiteY0" fmla="*/ 603849 h 672860"/>
                      <a:gd name="connsiteX1" fmla="*/ 1664898 w 1664898"/>
                      <a:gd name="connsiteY1" fmla="*/ 603849 h 672860"/>
                      <a:gd name="connsiteX2" fmla="*/ 1578634 w 1664898"/>
                      <a:gd name="connsiteY2" fmla="*/ 621102 h 672860"/>
                      <a:gd name="connsiteX3" fmla="*/ 1388853 w 1664898"/>
                      <a:gd name="connsiteY3" fmla="*/ 638355 h 672860"/>
                      <a:gd name="connsiteX4" fmla="*/ 1285336 w 1664898"/>
                      <a:gd name="connsiteY4" fmla="*/ 655608 h 672860"/>
                      <a:gd name="connsiteX5" fmla="*/ 1233578 w 1664898"/>
                      <a:gd name="connsiteY5" fmla="*/ 664234 h 672860"/>
                      <a:gd name="connsiteX6" fmla="*/ 1155940 w 1664898"/>
                      <a:gd name="connsiteY6" fmla="*/ 672860 h 672860"/>
                      <a:gd name="connsiteX7" fmla="*/ 957532 w 1664898"/>
                      <a:gd name="connsiteY7" fmla="*/ 664234 h 672860"/>
                      <a:gd name="connsiteX8" fmla="*/ 845389 w 1664898"/>
                      <a:gd name="connsiteY8" fmla="*/ 646981 h 672860"/>
                      <a:gd name="connsiteX9" fmla="*/ 672861 w 1664898"/>
                      <a:gd name="connsiteY9" fmla="*/ 638355 h 672860"/>
                      <a:gd name="connsiteX10" fmla="*/ 146649 w 1664898"/>
                      <a:gd name="connsiteY10" fmla="*/ 646981 h 672860"/>
                      <a:gd name="connsiteX11" fmla="*/ 146649 w 1664898"/>
                      <a:gd name="connsiteY11" fmla="*/ 646981 h 672860"/>
                      <a:gd name="connsiteX12" fmla="*/ 17253 w 1664898"/>
                      <a:gd name="connsiteY12" fmla="*/ 534838 h 672860"/>
                      <a:gd name="connsiteX13" fmla="*/ 0 w 1664898"/>
                      <a:gd name="connsiteY13" fmla="*/ 301925 h 672860"/>
                      <a:gd name="connsiteX14" fmla="*/ 103517 w 1664898"/>
                      <a:gd name="connsiteY14" fmla="*/ 86264 h 672860"/>
                      <a:gd name="connsiteX15" fmla="*/ 200936 w 1664898"/>
                      <a:gd name="connsiteY15" fmla="*/ 37861 h 672860"/>
                      <a:gd name="connsiteX16" fmla="*/ 319178 w 1664898"/>
                      <a:gd name="connsiteY16" fmla="*/ 8626 h 672860"/>
                      <a:gd name="connsiteX17" fmla="*/ 638355 w 1664898"/>
                      <a:gd name="connsiteY17" fmla="*/ 0 h 672860"/>
                      <a:gd name="connsiteX18" fmla="*/ 785004 w 1664898"/>
                      <a:gd name="connsiteY18" fmla="*/ 112143 h 672860"/>
                      <a:gd name="connsiteX19" fmla="*/ 1164566 w 1664898"/>
                      <a:gd name="connsiteY19" fmla="*/ 51759 h 672860"/>
                      <a:gd name="connsiteX20" fmla="*/ 1639019 w 1664898"/>
                      <a:gd name="connsiteY20" fmla="*/ 120770 h 672860"/>
                      <a:gd name="connsiteX0" fmla="*/ 1672254 w 1672254"/>
                      <a:gd name="connsiteY0" fmla="*/ 603849 h 672860"/>
                      <a:gd name="connsiteX1" fmla="*/ 1672254 w 1672254"/>
                      <a:gd name="connsiteY1" fmla="*/ 603849 h 672860"/>
                      <a:gd name="connsiteX2" fmla="*/ 1585990 w 1672254"/>
                      <a:gd name="connsiteY2" fmla="*/ 621102 h 672860"/>
                      <a:gd name="connsiteX3" fmla="*/ 1396209 w 1672254"/>
                      <a:gd name="connsiteY3" fmla="*/ 638355 h 672860"/>
                      <a:gd name="connsiteX4" fmla="*/ 1292692 w 1672254"/>
                      <a:gd name="connsiteY4" fmla="*/ 655608 h 672860"/>
                      <a:gd name="connsiteX5" fmla="*/ 1240934 w 1672254"/>
                      <a:gd name="connsiteY5" fmla="*/ 664234 h 672860"/>
                      <a:gd name="connsiteX6" fmla="*/ 1163296 w 1672254"/>
                      <a:gd name="connsiteY6" fmla="*/ 672860 h 672860"/>
                      <a:gd name="connsiteX7" fmla="*/ 964888 w 1672254"/>
                      <a:gd name="connsiteY7" fmla="*/ 664234 h 672860"/>
                      <a:gd name="connsiteX8" fmla="*/ 852745 w 1672254"/>
                      <a:gd name="connsiteY8" fmla="*/ 646981 h 672860"/>
                      <a:gd name="connsiteX9" fmla="*/ 680217 w 1672254"/>
                      <a:gd name="connsiteY9" fmla="*/ 638355 h 672860"/>
                      <a:gd name="connsiteX10" fmla="*/ 154005 w 1672254"/>
                      <a:gd name="connsiteY10" fmla="*/ 646981 h 672860"/>
                      <a:gd name="connsiteX11" fmla="*/ 154005 w 1672254"/>
                      <a:gd name="connsiteY11" fmla="*/ 646981 h 672860"/>
                      <a:gd name="connsiteX12" fmla="*/ 24609 w 1672254"/>
                      <a:gd name="connsiteY12" fmla="*/ 534838 h 672860"/>
                      <a:gd name="connsiteX13" fmla="*/ 7356 w 1672254"/>
                      <a:gd name="connsiteY13" fmla="*/ 301925 h 672860"/>
                      <a:gd name="connsiteX14" fmla="*/ 110873 w 1672254"/>
                      <a:gd name="connsiteY14" fmla="*/ 86264 h 672860"/>
                      <a:gd name="connsiteX15" fmla="*/ 208292 w 1672254"/>
                      <a:gd name="connsiteY15" fmla="*/ 37861 h 672860"/>
                      <a:gd name="connsiteX16" fmla="*/ 326534 w 1672254"/>
                      <a:gd name="connsiteY16" fmla="*/ 8626 h 672860"/>
                      <a:gd name="connsiteX17" fmla="*/ 645711 w 1672254"/>
                      <a:gd name="connsiteY17" fmla="*/ 0 h 672860"/>
                      <a:gd name="connsiteX18" fmla="*/ 792360 w 1672254"/>
                      <a:gd name="connsiteY18" fmla="*/ 112143 h 672860"/>
                      <a:gd name="connsiteX19" fmla="*/ 1171922 w 1672254"/>
                      <a:gd name="connsiteY19" fmla="*/ 51759 h 672860"/>
                      <a:gd name="connsiteX20" fmla="*/ 1646375 w 1672254"/>
                      <a:gd name="connsiteY20" fmla="*/ 120770 h 672860"/>
                      <a:gd name="connsiteX0" fmla="*/ 1672254 w 1672254"/>
                      <a:gd name="connsiteY0" fmla="*/ 603849 h 672860"/>
                      <a:gd name="connsiteX1" fmla="*/ 1672254 w 1672254"/>
                      <a:gd name="connsiteY1" fmla="*/ 603849 h 672860"/>
                      <a:gd name="connsiteX2" fmla="*/ 1585990 w 1672254"/>
                      <a:gd name="connsiteY2" fmla="*/ 621102 h 672860"/>
                      <a:gd name="connsiteX3" fmla="*/ 1396209 w 1672254"/>
                      <a:gd name="connsiteY3" fmla="*/ 638355 h 672860"/>
                      <a:gd name="connsiteX4" fmla="*/ 1292692 w 1672254"/>
                      <a:gd name="connsiteY4" fmla="*/ 655608 h 672860"/>
                      <a:gd name="connsiteX5" fmla="*/ 1240934 w 1672254"/>
                      <a:gd name="connsiteY5" fmla="*/ 664234 h 672860"/>
                      <a:gd name="connsiteX6" fmla="*/ 1163296 w 1672254"/>
                      <a:gd name="connsiteY6" fmla="*/ 672860 h 672860"/>
                      <a:gd name="connsiteX7" fmla="*/ 852745 w 1672254"/>
                      <a:gd name="connsiteY7" fmla="*/ 646981 h 672860"/>
                      <a:gd name="connsiteX8" fmla="*/ 680217 w 1672254"/>
                      <a:gd name="connsiteY8" fmla="*/ 638355 h 672860"/>
                      <a:gd name="connsiteX9" fmla="*/ 154005 w 1672254"/>
                      <a:gd name="connsiteY9" fmla="*/ 646981 h 672860"/>
                      <a:gd name="connsiteX10" fmla="*/ 154005 w 1672254"/>
                      <a:gd name="connsiteY10" fmla="*/ 646981 h 672860"/>
                      <a:gd name="connsiteX11" fmla="*/ 24609 w 1672254"/>
                      <a:gd name="connsiteY11" fmla="*/ 534838 h 672860"/>
                      <a:gd name="connsiteX12" fmla="*/ 7356 w 1672254"/>
                      <a:gd name="connsiteY12" fmla="*/ 301925 h 672860"/>
                      <a:gd name="connsiteX13" fmla="*/ 110873 w 1672254"/>
                      <a:gd name="connsiteY13" fmla="*/ 86264 h 672860"/>
                      <a:gd name="connsiteX14" fmla="*/ 208292 w 1672254"/>
                      <a:gd name="connsiteY14" fmla="*/ 37861 h 672860"/>
                      <a:gd name="connsiteX15" fmla="*/ 326534 w 1672254"/>
                      <a:gd name="connsiteY15" fmla="*/ 8626 h 672860"/>
                      <a:gd name="connsiteX16" fmla="*/ 645711 w 1672254"/>
                      <a:gd name="connsiteY16" fmla="*/ 0 h 672860"/>
                      <a:gd name="connsiteX17" fmla="*/ 792360 w 1672254"/>
                      <a:gd name="connsiteY17" fmla="*/ 112143 h 672860"/>
                      <a:gd name="connsiteX18" fmla="*/ 1171922 w 1672254"/>
                      <a:gd name="connsiteY18" fmla="*/ 51759 h 672860"/>
                      <a:gd name="connsiteX19" fmla="*/ 1646375 w 1672254"/>
                      <a:gd name="connsiteY19" fmla="*/ 120770 h 672860"/>
                      <a:gd name="connsiteX0" fmla="*/ 1672254 w 1672254"/>
                      <a:gd name="connsiteY0" fmla="*/ 603849 h 664234"/>
                      <a:gd name="connsiteX1" fmla="*/ 1672254 w 1672254"/>
                      <a:gd name="connsiteY1" fmla="*/ 603849 h 664234"/>
                      <a:gd name="connsiteX2" fmla="*/ 1585990 w 1672254"/>
                      <a:gd name="connsiteY2" fmla="*/ 621102 h 664234"/>
                      <a:gd name="connsiteX3" fmla="*/ 1396209 w 1672254"/>
                      <a:gd name="connsiteY3" fmla="*/ 638355 h 664234"/>
                      <a:gd name="connsiteX4" fmla="*/ 1292692 w 1672254"/>
                      <a:gd name="connsiteY4" fmla="*/ 655608 h 664234"/>
                      <a:gd name="connsiteX5" fmla="*/ 1240934 w 1672254"/>
                      <a:gd name="connsiteY5" fmla="*/ 664234 h 664234"/>
                      <a:gd name="connsiteX6" fmla="*/ 852745 w 1672254"/>
                      <a:gd name="connsiteY6" fmla="*/ 646981 h 664234"/>
                      <a:gd name="connsiteX7" fmla="*/ 680217 w 1672254"/>
                      <a:gd name="connsiteY7" fmla="*/ 638355 h 664234"/>
                      <a:gd name="connsiteX8" fmla="*/ 154005 w 1672254"/>
                      <a:gd name="connsiteY8" fmla="*/ 646981 h 664234"/>
                      <a:gd name="connsiteX9" fmla="*/ 154005 w 1672254"/>
                      <a:gd name="connsiteY9" fmla="*/ 646981 h 664234"/>
                      <a:gd name="connsiteX10" fmla="*/ 24609 w 1672254"/>
                      <a:gd name="connsiteY10" fmla="*/ 534838 h 664234"/>
                      <a:gd name="connsiteX11" fmla="*/ 7356 w 1672254"/>
                      <a:gd name="connsiteY11" fmla="*/ 301925 h 664234"/>
                      <a:gd name="connsiteX12" fmla="*/ 110873 w 1672254"/>
                      <a:gd name="connsiteY12" fmla="*/ 86264 h 664234"/>
                      <a:gd name="connsiteX13" fmla="*/ 208292 w 1672254"/>
                      <a:gd name="connsiteY13" fmla="*/ 37861 h 664234"/>
                      <a:gd name="connsiteX14" fmla="*/ 326534 w 1672254"/>
                      <a:gd name="connsiteY14" fmla="*/ 8626 h 664234"/>
                      <a:gd name="connsiteX15" fmla="*/ 645711 w 1672254"/>
                      <a:gd name="connsiteY15" fmla="*/ 0 h 664234"/>
                      <a:gd name="connsiteX16" fmla="*/ 792360 w 1672254"/>
                      <a:gd name="connsiteY16" fmla="*/ 112143 h 664234"/>
                      <a:gd name="connsiteX17" fmla="*/ 1171922 w 1672254"/>
                      <a:gd name="connsiteY17" fmla="*/ 51759 h 664234"/>
                      <a:gd name="connsiteX18" fmla="*/ 1646375 w 1672254"/>
                      <a:gd name="connsiteY18" fmla="*/ 120770 h 664234"/>
                      <a:gd name="connsiteX0" fmla="*/ 1672254 w 1672254"/>
                      <a:gd name="connsiteY0" fmla="*/ 603849 h 655608"/>
                      <a:gd name="connsiteX1" fmla="*/ 1672254 w 1672254"/>
                      <a:gd name="connsiteY1" fmla="*/ 603849 h 655608"/>
                      <a:gd name="connsiteX2" fmla="*/ 1585990 w 1672254"/>
                      <a:gd name="connsiteY2" fmla="*/ 621102 h 655608"/>
                      <a:gd name="connsiteX3" fmla="*/ 1396209 w 1672254"/>
                      <a:gd name="connsiteY3" fmla="*/ 638355 h 655608"/>
                      <a:gd name="connsiteX4" fmla="*/ 1292692 w 1672254"/>
                      <a:gd name="connsiteY4" fmla="*/ 655608 h 655608"/>
                      <a:gd name="connsiteX5" fmla="*/ 852745 w 1672254"/>
                      <a:gd name="connsiteY5" fmla="*/ 646981 h 655608"/>
                      <a:gd name="connsiteX6" fmla="*/ 680217 w 1672254"/>
                      <a:gd name="connsiteY6" fmla="*/ 638355 h 655608"/>
                      <a:gd name="connsiteX7" fmla="*/ 154005 w 1672254"/>
                      <a:gd name="connsiteY7" fmla="*/ 646981 h 655608"/>
                      <a:gd name="connsiteX8" fmla="*/ 154005 w 1672254"/>
                      <a:gd name="connsiteY8" fmla="*/ 646981 h 655608"/>
                      <a:gd name="connsiteX9" fmla="*/ 24609 w 1672254"/>
                      <a:gd name="connsiteY9" fmla="*/ 534838 h 655608"/>
                      <a:gd name="connsiteX10" fmla="*/ 7356 w 1672254"/>
                      <a:gd name="connsiteY10" fmla="*/ 301925 h 655608"/>
                      <a:gd name="connsiteX11" fmla="*/ 110873 w 1672254"/>
                      <a:gd name="connsiteY11" fmla="*/ 86264 h 655608"/>
                      <a:gd name="connsiteX12" fmla="*/ 208292 w 1672254"/>
                      <a:gd name="connsiteY12" fmla="*/ 37861 h 655608"/>
                      <a:gd name="connsiteX13" fmla="*/ 326534 w 1672254"/>
                      <a:gd name="connsiteY13" fmla="*/ 8626 h 655608"/>
                      <a:gd name="connsiteX14" fmla="*/ 645711 w 1672254"/>
                      <a:gd name="connsiteY14" fmla="*/ 0 h 655608"/>
                      <a:gd name="connsiteX15" fmla="*/ 792360 w 1672254"/>
                      <a:gd name="connsiteY15" fmla="*/ 112143 h 655608"/>
                      <a:gd name="connsiteX16" fmla="*/ 1171922 w 1672254"/>
                      <a:gd name="connsiteY16" fmla="*/ 51759 h 655608"/>
                      <a:gd name="connsiteX17" fmla="*/ 1646375 w 1672254"/>
                      <a:gd name="connsiteY17" fmla="*/ 120770 h 655608"/>
                      <a:gd name="connsiteX0" fmla="*/ 1672254 w 1672254"/>
                      <a:gd name="connsiteY0" fmla="*/ 603849 h 656667"/>
                      <a:gd name="connsiteX1" fmla="*/ 1672254 w 1672254"/>
                      <a:gd name="connsiteY1" fmla="*/ 603849 h 656667"/>
                      <a:gd name="connsiteX2" fmla="*/ 1585990 w 1672254"/>
                      <a:gd name="connsiteY2" fmla="*/ 621102 h 656667"/>
                      <a:gd name="connsiteX3" fmla="*/ 1292692 w 1672254"/>
                      <a:gd name="connsiteY3" fmla="*/ 655608 h 656667"/>
                      <a:gd name="connsiteX4" fmla="*/ 852745 w 1672254"/>
                      <a:gd name="connsiteY4" fmla="*/ 646981 h 656667"/>
                      <a:gd name="connsiteX5" fmla="*/ 680217 w 1672254"/>
                      <a:gd name="connsiteY5" fmla="*/ 638355 h 656667"/>
                      <a:gd name="connsiteX6" fmla="*/ 154005 w 1672254"/>
                      <a:gd name="connsiteY6" fmla="*/ 646981 h 656667"/>
                      <a:gd name="connsiteX7" fmla="*/ 154005 w 1672254"/>
                      <a:gd name="connsiteY7" fmla="*/ 646981 h 656667"/>
                      <a:gd name="connsiteX8" fmla="*/ 24609 w 1672254"/>
                      <a:gd name="connsiteY8" fmla="*/ 534838 h 656667"/>
                      <a:gd name="connsiteX9" fmla="*/ 7356 w 1672254"/>
                      <a:gd name="connsiteY9" fmla="*/ 301925 h 656667"/>
                      <a:gd name="connsiteX10" fmla="*/ 110873 w 1672254"/>
                      <a:gd name="connsiteY10" fmla="*/ 86264 h 656667"/>
                      <a:gd name="connsiteX11" fmla="*/ 208292 w 1672254"/>
                      <a:gd name="connsiteY11" fmla="*/ 37861 h 656667"/>
                      <a:gd name="connsiteX12" fmla="*/ 326534 w 1672254"/>
                      <a:gd name="connsiteY12" fmla="*/ 8626 h 656667"/>
                      <a:gd name="connsiteX13" fmla="*/ 645711 w 1672254"/>
                      <a:gd name="connsiteY13" fmla="*/ 0 h 656667"/>
                      <a:gd name="connsiteX14" fmla="*/ 792360 w 1672254"/>
                      <a:gd name="connsiteY14" fmla="*/ 112143 h 656667"/>
                      <a:gd name="connsiteX15" fmla="*/ 1171922 w 1672254"/>
                      <a:gd name="connsiteY15" fmla="*/ 51759 h 656667"/>
                      <a:gd name="connsiteX16" fmla="*/ 1646375 w 1672254"/>
                      <a:gd name="connsiteY16" fmla="*/ 120770 h 656667"/>
                      <a:gd name="connsiteX0" fmla="*/ 1672254 w 1672254"/>
                      <a:gd name="connsiteY0" fmla="*/ 603849 h 646996"/>
                      <a:gd name="connsiteX1" fmla="*/ 1672254 w 1672254"/>
                      <a:gd name="connsiteY1" fmla="*/ 603849 h 646996"/>
                      <a:gd name="connsiteX2" fmla="*/ 1585990 w 1672254"/>
                      <a:gd name="connsiteY2" fmla="*/ 621102 h 646996"/>
                      <a:gd name="connsiteX3" fmla="*/ 1292923 w 1672254"/>
                      <a:gd name="connsiteY3" fmla="*/ 639918 h 646996"/>
                      <a:gd name="connsiteX4" fmla="*/ 852745 w 1672254"/>
                      <a:gd name="connsiteY4" fmla="*/ 646981 h 646996"/>
                      <a:gd name="connsiteX5" fmla="*/ 680217 w 1672254"/>
                      <a:gd name="connsiteY5" fmla="*/ 638355 h 646996"/>
                      <a:gd name="connsiteX6" fmla="*/ 154005 w 1672254"/>
                      <a:gd name="connsiteY6" fmla="*/ 646981 h 646996"/>
                      <a:gd name="connsiteX7" fmla="*/ 154005 w 1672254"/>
                      <a:gd name="connsiteY7" fmla="*/ 646981 h 646996"/>
                      <a:gd name="connsiteX8" fmla="*/ 24609 w 1672254"/>
                      <a:gd name="connsiteY8" fmla="*/ 534838 h 646996"/>
                      <a:gd name="connsiteX9" fmla="*/ 7356 w 1672254"/>
                      <a:gd name="connsiteY9" fmla="*/ 301925 h 646996"/>
                      <a:gd name="connsiteX10" fmla="*/ 110873 w 1672254"/>
                      <a:gd name="connsiteY10" fmla="*/ 86264 h 646996"/>
                      <a:gd name="connsiteX11" fmla="*/ 208292 w 1672254"/>
                      <a:gd name="connsiteY11" fmla="*/ 37861 h 646996"/>
                      <a:gd name="connsiteX12" fmla="*/ 326534 w 1672254"/>
                      <a:gd name="connsiteY12" fmla="*/ 8626 h 646996"/>
                      <a:gd name="connsiteX13" fmla="*/ 645711 w 1672254"/>
                      <a:gd name="connsiteY13" fmla="*/ 0 h 646996"/>
                      <a:gd name="connsiteX14" fmla="*/ 792360 w 1672254"/>
                      <a:gd name="connsiteY14" fmla="*/ 112143 h 646996"/>
                      <a:gd name="connsiteX15" fmla="*/ 1171922 w 1672254"/>
                      <a:gd name="connsiteY15" fmla="*/ 51759 h 646996"/>
                      <a:gd name="connsiteX16" fmla="*/ 1646375 w 1672254"/>
                      <a:gd name="connsiteY16" fmla="*/ 120770 h 646996"/>
                      <a:gd name="connsiteX0" fmla="*/ 1672254 w 1672254"/>
                      <a:gd name="connsiteY0" fmla="*/ 603849 h 647049"/>
                      <a:gd name="connsiteX1" fmla="*/ 1672254 w 1672254"/>
                      <a:gd name="connsiteY1" fmla="*/ 603849 h 647049"/>
                      <a:gd name="connsiteX2" fmla="*/ 1292923 w 1672254"/>
                      <a:gd name="connsiteY2" fmla="*/ 639918 h 647049"/>
                      <a:gd name="connsiteX3" fmla="*/ 852745 w 1672254"/>
                      <a:gd name="connsiteY3" fmla="*/ 646981 h 647049"/>
                      <a:gd name="connsiteX4" fmla="*/ 680217 w 1672254"/>
                      <a:gd name="connsiteY4" fmla="*/ 638355 h 647049"/>
                      <a:gd name="connsiteX5" fmla="*/ 154005 w 1672254"/>
                      <a:gd name="connsiteY5" fmla="*/ 646981 h 647049"/>
                      <a:gd name="connsiteX6" fmla="*/ 154005 w 1672254"/>
                      <a:gd name="connsiteY6" fmla="*/ 646981 h 647049"/>
                      <a:gd name="connsiteX7" fmla="*/ 24609 w 1672254"/>
                      <a:gd name="connsiteY7" fmla="*/ 534838 h 647049"/>
                      <a:gd name="connsiteX8" fmla="*/ 7356 w 1672254"/>
                      <a:gd name="connsiteY8" fmla="*/ 301925 h 647049"/>
                      <a:gd name="connsiteX9" fmla="*/ 110873 w 1672254"/>
                      <a:gd name="connsiteY9" fmla="*/ 86264 h 647049"/>
                      <a:gd name="connsiteX10" fmla="*/ 208292 w 1672254"/>
                      <a:gd name="connsiteY10" fmla="*/ 37861 h 647049"/>
                      <a:gd name="connsiteX11" fmla="*/ 326534 w 1672254"/>
                      <a:gd name="connsiteY11" fmla="*/ 8626 h 647049"/>
                      <a:gd name="connsiteX12" fmla="*/ 645711 w 1672254"/>
                      <a:gd name="connsiteY12" fmla="*/ 0 h 647049"/>
                      <a:gd name="connsiteX13" fmla="*/ 792360 w 1672254"/>
                      <a:gd name="connsiteY13" fmla="*/ 112143 h 647049"/>
                      <a:gd name="connsiteX14" fmla="*/ 1171922 w 1672254"/>
                      <a:gd name="connsiteY14" fmla="*/ 51759 h 647049"/>
                      <a:gd name="connsiteX15" fmla="*/ 1646375 w 1672254"/>
                      <a:gd name="connsiteY15" fmla="*/ 120770 h 647049"/>
                      <a:gd name="connsiteX0" fmla="*/ 1672254 w 1672254"/>
                      <a:gd name="connsiteY0" fmla="*/ 603849 h 648068"/>
                      <a:gd name="connsiteX1" fmla="*/ 1672254 w 1672254"/>
                      <a:gd name="connsiteY1" fmla="*/ 575444 h 648068"/>
                      <a:gd name="connsiteX2" fmla="*/ 1292923 w 1672254"/>
                      <a:gd name="connsiteY2" fmla="*/ 639918 h 648068"/>
                      <a:gd name="connsiteX3" fmla="*/ 852745 w 1672254"/>
                      <a:gd name="connsiteY3" fmla="*/ 646981 h 648068"/>
                      <a:gd name="connsiteX4" fmla="*/ 680217 w 1672254"/>
                      <a:gd name="connsiteY4" fmla="*/ 638355 h 648068"/>
                      <a:gd name="connsiteX5" fmla="*/ 154005 w 1672254"/>
                      <a:gd name="connsiteY5" fmla="*/ 646981 h 648068"/>
                      <a:gd name="connsiteX6" fmla="*/ 154005 w 1672254"/>
                      <a:gd name="connsiteY6" fmla="*/ 646981 h 648068"/>
                      <a:gd name="connsiteX7" fmla="*/ 24609 w 1672254"/>
                      <a:gd name="connsiteY7" fmla="*/ 534838 h 648068"/>
                      <a:gd name="connsiteX8" fmla="*/ 7356 w 1672254"/>
                      <a:gd name="connsiteY8" fmla="*/ 301925 h 648068"/>
                      <a:gd name="connsiteX9" fmla="*/ 110873 w 1672254"/>
                      <a:gd name="connsiteY9" fmla="*/ 86264 h 648068"/>
                      <a:gd name="connsiteX10" fmla="*/ 208292 w 1672254"/>
                      <a:gd name="connsiteY10" fmla="*/ 37861 h 648068"/>
                      <a:gd name="connsiteX11" fmla="*/ 326534 w 1672254"/>
                      <a:gd name="connsiteY11" fmla="*/ 8626 h 648068"/>
                      <a:gd name="connsiteX12" fmla="*/ 645711 w 1672254"/>
                      <a:gd name="connsiteY12" fmla="*/ 0 h 648068"/>
                      <a:gd name="connsiteX13" fmla="*/ 792360 w 1672254"/>
                      <a:gd name="connsiteY13" fmla="*/ 112143 h 648068"/>
                      <a:gd name="connsiteX14" fmla="*/ 1171922 w 1672254"/>
                      <a:gd name="connsiteY14" fmla="*/ 51759 h 648068"/>
                      <a:gd name="connsiteX15" fmla="*/ 1646375 w 1672254"/>
                      <a:gd name="connsiteY15" fmla="*/ 120770 h 648068"/>
                      <a:gd name="connsiteX0" fmla="*/ 1672254 w 1701503"/>
                      <a:gd name="connsiteY0" fmla="*/ 603849 h 649699"/>
                      <a:gd name="connsiteX1" fmla="*/ 1672254 w 1701503"/>
                      <a:gd name="connsiteY1" fmla="*/ 575444 h 649699"/>
                      <a:gd name="connsiteX2" fmla="*/ 1277385 w 1701503"/>
                      <a:gd name="connsiteY2" fmla="*/ 586648 h 649699"/>
                      <a:gd name="connsiteX3" fmla="*/ 852745 w 1701503"/>
                      <a:gd name="connsiteY3" fmla="*/ 646981 h 649699"/>
                      <a:gd name="connsiteX4" fmla="*/ 680217 w 1701503"/>
                      <a:gd name="connsiteY4" fmla="*/ 638355 h 649699"/>
                      <a:gd name="connsiteX5" fmla="*/ 154005 w 1701503"/>
                      <a:gd name="connsiteY5" fmla="*/ 646981 h 649699"/>
                      <a:gd name="connsiteX6" fmla="*/ 154005 w 1701503"/>
                      <a:gd name="connsiteY6" fmla="*/ 646981 h 649699"/>
                      <a:gd name="connsiteX7" fmla="*/ 24609 w 1701503"/>
                      <a:gd name="connsiteY7" fmla="*/ 534838 h 649699"/>
                      <a:gd name="connsiteX8" fmla="*/ 7356 w 1701503"/>
                      <a:gd name="connsiteY8" fmla="*/ 301925 h 649699"/>
                      <a:gd name="connsiteX9" fmla="*/ 110873 w 1701503"/>
                      <a:gd name="connsiteY9" fmla="*/ 86264 h 649699"/>
                      <a:gd name="connsiteX10" fmla="*/ 208292 w 1701503"/>
                      <a:gd name="connsiteY10" fmla="*/ 37861 h 649699"/>
                      <a:gd name="connsiteX11" fmla="*/ 326534 w 1701503"/>
                      <a:gd name="connsiteY11" fmla="*/ 8626 h 649699"/>
                      <a:gd name="connsiteX12" fmla="*/ 645711 w 1701503"/>
                      <a:gd name="connsiteY12" fmla="*/ 0 h 649699"/>
                      <a:gd name="connsiteX13" fmla="*/ 792360 w 1701503"/>
                      <a:gd name="connsiteY13" fmla="*/ 112143 h 649699"/>
                      <a:gd name="connsiteX14" fmla="*/ 1171922 w 1701503"/>
                      <a:gd name="connsiteY14" fmla="*/ 51759 h 649699"/>
                      <a:gd name="connsiteX15" fmla="*/ 1646375 w 1701503"/>
                      <a:gd name="connsiteY15" fmla="*/ 120770 h 649699"/>
                      <a:gd name="connsiteX0" fmla="*/ 1672254 w 1701503"/>
                      <a:gd name="connsiteY0" fmla="*/ 603849 h 646981"/>
                      <a:gd name="connsiteX1" fmla="*/ 1672254 w 1701503"/>
                      <a:gd name="connsiteY1" fmla="*/ 575444 h 646981"/>
                      <a:gd name="connsiteX2" fmla="*/ 1277385 w 1701503"/>
                      <a:gd name="connsiteY2" fmla="*/ 586648 h 646981"/>
                      <a:gd name="connsiteX3" fmla="*/ 862376 w 1701503"/>
                      <a:gd name="connsiteY3" fmla="*/ 596617 h 646981"/>
                      <a:gd name="connsiteX4" fmla="*/ 680217 w 1701503"/>
                      <a:gd name="connsiteY4" fmla="*/ 638355 h 646981"/>
                      <a:gd name="connsiteX5" fmla="*/ 154005 w 1701503"/>
                      <a:gd name="connsiteY5" fmla="*/ 646981 h 646981"/>
                      <a:gd name="connsiteX6" fmla="*/ 154005 w 1701503"/>
                      <a:gd name="connsiteY6" fmla="*/ 646981 h 646981"/>
                      <a:gd name="connsiteX7" fmla="*/ 24609 w 1701503"/>
                      <a:gd name="connsiteY7" fmla="*/ 534838 h 646981"/>
                      <a:gd name="connsiteX8" fmla="*/ 7356 w 1701503"/>
                      <a:gd name="connsiteY8" fmla="*/ 301925 h 646981"/>
                      <a:gd name="connsiteX9" fmla="*/ 110873 w 1701503"/>
                      <a:gd name="connsiteY9" fmla="*/ 86264 h 646981"/>
                      <a:gd name="connsiteX10" fmla="*/ 208292 w 1701503"/>
                      <a:gd name="connsiteY10" fmla="*/ 37861 h 646981"/>
                      <a:gd name="connsiteX11" fmla="*/ 326534 w 1701503"/>
                      <a:gd name="connsiteY11" fmla="*/ 8626 h 646981"/>
                      <a:gd name="connsiteX12" fmla="*/ 645711 w 1701503"/>
                      <a:gd name="connsiteY12" fmla="*/ 0 h 646981"/>
                      <a:gd name="connsiteX13" fmla="*/ 792360 w 1701503"/>
                      <a:gd name="connsiteY13" fmla="*/ 112143 h 646981"/>
                      <a:gd name="connsiteX14" fmla="*/ 1171922 w 1701503"/>
                      <a:gd name="connsiteY14" fmla="*/ 51759 h 646981"/>
                      <a:gd name="connsiteX15" fmla="*/ 1646375 w 1701503"/>
                      <a:gd name="connsiteY15" fmla="*/ 120770 h 646981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2360 w 1701503"/>
                      <a:gd name="connsiteY13" fmla="*/ 103517 h 638355"/>
                      <a:gd name="connsiteX14" fmla="*/ 1171922 w 1701503"/>
                      <a:gd name="connsiteY14" fmla="*/ 43133 h 638355"/>
                      <a:gd name="connsiteX15" fmla="*/ 1646375 w 1701503"/>
                      <a:gd name="connsiteY15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646375 w 1701503"/>
                      <a:gd name="connsiteY15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1692 w 1701503"/>
                      <a:gd name="connsiteY15" fmla="*/ 69368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71922 w 1701503"/>
                      <a:gd name="connsiteY14" fmla="*/ 43133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110873 w 1701503"/>
                      <a:gd name="connsiteY9" fmla="*/ 77638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62694 w 1701503"/>
                      <a:gd name="connsiteY14" fmla="*/ 68377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54005 w 1701503"/>
                      <a:gd name="connsiteY6" fmla="*/ 638355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98281 w 1701503"/>
                      <a:gd name="connsiteY9" fmla="*/ 102892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62694 w 1701503"/>
                      <a:gd name="connsiteY14" fmla="*/ 68377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38355"/>
                      <a:gd name="connsiteX1" fmla="*/ 1672254 w 1701503"/>
                      <a:gd name="connsiteY1" fmla="*/ 566818 h 638355"/>
                      <a:gd name="connsiteX2" fmla="*/ 1277385 w 1701503"/>
                      <a:gd name="connsiteY2" fmla="*/ 578022 h 638355"/>
                      <a:gd name="connsiteX3" fmla="*/ 862376 w 1701503"/>
                      <a:gd name="connsiteY3" fmla="*/ 587991 h 638355"/>
                      <a:gd name="connsiteX4" fmla="*/ 680217 w 1701503"/>
                      <a:gd name="connsiteY4" fmla="*/ 629729 h 638355"/>
                      <a:gd name="connsiteX5" fmla="*/ 154005 w 1701503"/>
                      <a:gd name="connsiteY5" fmla="*/ 638355 h 638355"/>
                      <a:gd name="connsiteX6" fmla="*/ 160343 w 1701503"/>
                      <a:gd name="connsiteY6" fmla="*/ 619611 h 638355"/>
                      <a:gd name="connsiteX7" fmla="*/ 24609 w 1701503"/>
                      <a:gd name="connsiteY7" fmla="*/ 526212 h 638355"/>
                      <a:gd name="connsiteX8" fmla="*/ 7356 w 1701503"/>
                      <a:gd name="connsiteY8" fmla="*/ 293299 h 638355"/>
                      <a:gd name="connsiteX9" fmla="*/ 98281 w 1701503"/>
                      <a:gd name="connsiteY9" fmla="*/ 102892 h 638355"/>
                      <a:gd name="connsiteX10" fmla="*/ 208292 w 1701503"/>
                      <a:gd name="connsiteY10" fmla="*/ 29235 h 638355"/>
                      <a:gd name="connsiteX11" fmla="*/ 326534 w 1701503"/>
                      <a:gd name="connsiteY11" fmla="*/ 0 h 638355"/>
                      <a:gd name="connsiteX12" fmla="*/ 648865 w 1701503"/>
                      <a:gd name="connsiteY12" fmla="*/ 10308 h 638355"/>
                      <a:gd name="connsiteX13" fmla="*/ 798825 w 1701503"/>
                      <a:gd name="connsiteY13" fmla="*/ 81469 h 638355"/>
                      <a:gd name="connsiteX14" fmla="*/ 1162694 w 1701503"/>
                      <a:gd name="connsiteY14" fmla="*/ 68377 h 638355"/>
                      <a:gd name="connsiteX15" fmla="*/ 1318261 w 1701503"/>
                      <a:gd name="connsiteY15" fmla="*/ 110390 h 638355"/>
                      <a:gd name="connsiteX16" fmla="*/ 1646375 w 1701503"/>
                      <a:gd name="connsiteY16" fmla="*/ 112144 h 638355"/>
                      <a:gd name="connsiteX0" fmla="*/ 1672254 w 1701503"/>
                      <a:gd name="connsiteY0" fmla="*/ 595223 h 629892"/>
                      <a:gd name="connsiteX1" fmla="*/ 1672254 w 1701503"/>
                      <a:gd name="connsiteY1" fmla="*/ 566818 h 629892"/>
                      <a:gd name="connsiteX2" fmla="*/ 1277385 w 1701503"/>
                      <a:gd name="connsiteY2" fmla="*/ 578022 h 629892"/>
                      <a:gd name="connsiteX3" fmla="*/ 862376 w 1701503"/>
                      <a:gd name="connsiteY3" fmla="*/ 587991 h 629892"/>
                      <a:gd name="connsiteX4" fmla="*/ 680217 w 1701503"/>
                      <a:gd name="connsiteY4" fmla="*/ 629729 h 629892"/>
                      <a:gd name="connsiteX5" fmla="*/ 160343 w 1701503"/>
                      <a:gd name="connsiteY5" fmla="*/ 619611 h 629892"/>
                      <a:gd name="connsiteX6" fmla="*/ 24609 w 1701503"/>
                      <a:gd name="connsiteY6" fmla="*/ 526212 h 629892"/>
                      <a:gd name="connsiteX7" fmla="*/ 7356 w 1701503"/>
                      <a:gd name="connsiteY7" fmla="*/ 293299 h 629892"/>
                      <a:gd name="connsiteX8" fmla="*/ 98281 w 1701503"/>
                      <a:gd name="connsiteY8" fmla="*/ 102892 h 629892"/>
                      <a:gd name="connsiteX9" fmla="*/ 208292 w 1701503"/>
                      <a:gd name="connsiteY9" fmla="*/ 29235 h 629892"/>
                      <a:gd name="connsiteX10" fmla="*/ 326534 w 1701503"/>
                      <a:gd name="connsiteY10" fmla="*/ 0 h 629892"/>
                      <a:gd name="connsiteX11" fmla="*/ 648865 w 1701503"/>
                      <a:gd name="connsiteY11" fmla="*/ 10308 h 629892"/>
                      <a:gd name="connsiteX12" fmla="*/ 798825 w 1701503"/>
                      <a:gd name="connsiteY12" fmla="*/ 81469 h 629892"/>
                      <a:gd name="connsiteX13" fmla="*/ 1162694 w 1701503"/>
                      <a:gd name="connsiteY13" fmla="*/ 68377 h 629892"/>
                      <a:gd name="connsiteX14" fmla="*/ 1318261 w 1701503"/>
                      <a:gd name="connsiteY14" fmla="*/ 110390 h 629892"/>
                      <a:gd name="connsiteX15" fmla="*/ 1646375 w 1701503"/>
                      <a:gd name="connsiteY15" fmla="*/ 112144 h 629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701503" h="629892">
                        <a:moveTo>
                          <a:pt x="1672254" y="595223"/>
                        </a:moveTo>
                        <a:cubicBezTo>
                          <a:pt x="1672254" y="585755"/>
                          <a:pt x="1738065" y="569685"/>
                          <a:pt x="1672254" y="566818"/>
                        </a:cubicBezTo>
                        <a:cubicBezTo>
                          <a:pt x="1606443" y="563951"/>
                          <a:pt x="1412365" y="574493"/>
                          <a:pt x="1277385" y="578022"/>
                        </a:cubicBezTo>
                        <a:cubicBezTo>
                          <a:pt x="1142405" y="581551"/>
                          <a:pt x="961904" y="579373"/>
                          <a:pt x="862376" y="587991"/>
                        </a:cubicBezTo>
                        <a:cubicBezTo>
                          <a:pt x="762848" y="596609"/>
                          <a:pt x="737726" y="632604"/>
                          <a:pt x="680217" y="629729"/>
                        </a:cubicBezTo>
                        <a:lnTo>
                          <a:pt x="160343" y="619611"/>
                        </a:lnTo>
                        <a:cubicBezTo>
                          <a:pt x="138777" y="600921"/>
                          <a:pt x="49050" y="583721"/>
                          <a:pt x="24609" y="526212"/>
                        </a:cubicBezTo>
                        <a:cubicBezTo>
                          <a:pt x="168" y="468703"/>
                          <a:pt x="-7021" y="368061"/>
                          <a:pt x="7356" y="293299"/>
                        </a:cubicBezTo>
                        <a:cubicBezTo>
                          <a:pt x="21733" y="218537"/>
                          <a:pt x="63764" y="143143"/>
                          <a:pt x="98281" y="102892"/>
                        </a:cubicBezTo>
                        <a:cubicBezTo>
                          <a:pt x="132810" y="91400"/>
                          <a:pt x="173763" y="40727"/>
                          <a:pt x="208292" y="29235"/>
                        </a:cubicBezTo>
                        <a:cubicBezTo>
                          <a:pt x="244235" y="16295"/>
                          <a:pt x="254659" y="10070"/>
                          <a:pt x="326534" y="0"/>
                        </a:cubicBezTo>
                        <a:lnTo>
                          <a:pt x="648865" y="10308"/>
                        </a:lnTo>
                        <a:cubicBezTo>
                          <a:pt x="727580" y="23886"/>
                          <a:pt x="711649" y="75998"/>
                          <a:pt x="798825" y="81469"/>
                        </a:cubicBezTo>
                        <a:lnTo>
                          <a:pt x="1162694" y="68377"/>
                        </a:lnTo>
                        <a:cubicBezTo>
                          <a:pt x="1249267" y="73197"/>
                          <a:pt x="1239186" y="98888"/>
                          <a:pt x="1318261" y="110390"/>
                        </a:cubicBezTo>
                        <a:lnTo>
                          <a:pt x="1646375" y="112144"/>
                        </a:lnTo>
                      </a:path>
                    </a:pathLst>
                  </a:cu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" name="Группа 53"/>
                <p:cNvGrpSpPr/>
                <p:nvPr/>
              </p:nvGrpSpPr>
              <p:grpSpPr>
                <a:xfrm>
                  <a:off x="629728" y="664233"/>
                  <a:ext cx="3829425" cy="161459"/>
                  <a:chOff x="0" y="0"/>
                  <a:chExt cx="3829425" cy="161459"/>
                </a:xfrm>
                <a:grpFill/>
              </p:grpSpPr>
              <p:sp>
                <p:nvSpPr>
                  <p:cNvPr id="55" name="Овал 54"/>
                  <p:cNvSpPr/>
                  <p:nvPr/>
                </p:nvSpPr>
                <p:spPr>
                  <a:xfrm>
                    <a:off x="0" y="36999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6" name="Овал 55"/>
                  <p:cNvSpPr/>
                  <p:nvPr/>
                </p:nvSpPr>
                <p:spPr>
                  <a:xfrm>
                    <a:off x="306562" y="36999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7" name="Овал 56"/>
                  <p:cNvSpPr/>
                  <p:nvPr/>
                </p:nvSpPr>
                <p:spPr>
                  <a:xfrm>
                    <a:off x="872116" y="36999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8" name="Овал 57"/>
                  <p:cNvSpPr/>
                  <p:nvPr/>
                </p:nvSpPr>
                <p:spPr>
                  <a:xfrm>
                    <a:off x="1247390" y="36999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9" name="Овал 58"/>
                  <p:cNvSpPr/>
                  <p:nvPr/>
                </p:nvSpPr>
                <p:spPr>
                  <a:xfrm>
                    <a:off x="2077221" y="36999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0" name="Овал 59"/>
                  <p:cNvSpPr/>
                  <p:nvPr/>
                </p:nvSpPr>
                <p:spPr>
                  <a:xfrm>
                    <a:off x="2579348" y="36999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1" name="Овал 60"/>
                  <p:cNvSpPr/>
                  <p:nvPr/>
                </p:nvSpPr>
                <p:spPr>
                  <a:xfrm>
                    <a:off x="3340467" y="0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62" name="Овал 61"/>
                  <p:cNvSpPr/>
                  <p:nvPr/>
                </p:nvSpPr>
                <p:spPr>
                  <a:xfrm>
                    <a:off x="3699885" y="0"/>
                    <a:ext cx="129540" cy="124460"/>
                  </a:xfrm>
                  <a:prstGeom prst="ellipse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0" name="Группа 9"/>
              <p:cNvGrpSpPr/>
              <p:nvPr/>
            </p:nvGrpSpPr>
            <p:grpSpPr>
              <a:xfrm rot="21236658">
                <a:off x="242888" y="100013"/>
                <a:ext cx="5219065" cy="1288415"/>
                <a:chOff x="0" y="0"/>
                <a:chExt cx="3271410" cy="629892"/>
              </a:xfrm>
              <a:noFill/>
            </p:grpSpPr>
            <p:sp>
              <p:nvSpPr>
                <p:cNvPr id="51" name="Полилиния 50"/>
                <p:cNvSpPr/>
                <p:nvPr/>
              </p:nvSpPr>
              <p:spPr>
                <a:xfrm>
                  <a:off x="0" y="0"/>
                  <a:ext cx="1701503" cy="629892"/>
                </a:xfrm>
                <a:custGeom>
                  <a:avLst/>
                  <a:gdLst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319178 w 1664898"/>
                    <a:gd name="connsiteY15" fmla="*/ 8626 h 672860"/>
                    <a:gd name="connsiteX16" fmla="*/ 638355 w 1664898"/>
                    <a:gd name="connsiteY16" fmla="*/ 0 h 672860"/>
                    <a:gd name="connsiteX17" fmla="*/ 785004 w 1664898"/>
                    <a:gd name="connsiteY17" fmla="*/ 112143 h 672860"/>
                    <a:gd name="connsiteX18" fmla="*/ 1164566 w 1664898"/>
                    <a:gd name="connsiteY18" fmla="*/ 51759 h 672860"/>
                    <a:gd name="connsiteX19" fmla="*/ 1639019 w 1664898"/>
                    <a:gd name="connsiteY19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0936 w 1664898"/>
                    <a:gd name="connsiteY15" fmla="*/ 37861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964888 w 1672254"/>
                    <a:gd name="connsiteY7" fmla="*/ 664234 h 672860"/>
                    <a:gd name="connsiteX8" fmla="*/ 852745 w 1672254"/>
                    <a:gd name="connsiteY8" fmla="*/ 646981 h 672860"/>
                    <a:gd name="connsiteX9" fmla="*/ 680217 w 1672254"/>
                    <a:gd name="connsiteY9" fmla="*/ 638355 h 672860"/>
                    <a:gd name="connsiteX10" fmla="*/ 154005 w 1672254"/>
                    <a:gd name="connsiteY10" fmla="*/ 646981 h 672860"/>
                    <a:gd name="connsiteX11" fmla="*/ 154005 w 1672254"/>
                    <a:gd name="connsiteY11" fmla="*/ 646981 h 672860"/>
                    <a:gd name="connsiteX12" fmla="*/ 24609 w 1672254"/>
                    <a:gd name="connsiteY12" fmla="*/ 534838 h 672860"/>
                    <a:gd name="connsiteX13" fmla="*/ 7356 w 1672254"/>
                    <a:gd name="connsiteY13" fmla="*/ 301925 h 672860"/>
                    <a:gd name="connsiteX14" fmla="*/ 110873 w 1672254"/>
                    <a:gd name="connsiteY14" fmla="*/ 86264 h 672860"/>
                    <a:gd name="connsiteX15" fmla="*/ 208292 w 1672254"/>
                    <a:gd name="connsiteY15" fmla="*/ 37861 h 672860"/>
                    <a:gd name="connsiteX16" fmla="*/ 326534 w 1672254"/>
                    <a:gd name="connsiteY16" fmla="*/ 8626 h 672860"/>
                    <a:gd name="connsiteX17" fmla="*/ 645711 w 1672254"/>
                    <a:gd name="connsiteY17" fmla="*/ 0 h 672860"/>
                    <a:gd name="connsiteX18" fmla="*/ 792360 w 1672254"/>
                    <a:gd name="connsiteY18" fmla="*/ 112143 h 672860"/>
                    <a:gd name="connsiteX19" fmla="*/ 1171922 w 1672254"/>
                    <a:gd name="connsiteY19" fmla="*/ 51759 h 672860"/>
                    <a:gd name="connsiteX20" fmla="*/ 1646375 w 1672254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852745 w 1672254"/>
                    <a:gd name="connsiteY7" fmla="*/ 646981 h 672860"/>
                    <a:gd name="connsiteX8" fmla="*/ 680217 w 1672254"/>
                    <a:gd name="connsiteY8" fmla="*/ 638355 h 672860"/>
                    <a:gd name="connsiteX9" fmla="*/ 154005 w 1672254"/>
                    <a:gd name="connsiteY9" fmla="*/ 646981 h 672860"/>
                    <a:gd name="connsiteX10" fmla="*/ 154005 w 1672254"/>
                    <a:gd name="connsiteY10" fmla="*/ 646981 h 672860"/>
                    <a:gd name="connsiteX11" fmla="*/ 24609 w 1672254"/>
                    <a:gd name="connsiteY11" fmla="*/ 534838 h 672860"/>
                    <a:gd name="connsiteX12" fmla="*/ 7356 w 1672254"/>
                    <a:gd name="connsiteY12" fmla="*/ 301925 h 672860"/>
                    <a:gd name="connsiteX13" fmla="*/ 110873 w 1672254"/>
                    <a:gd name="connsiteY13" fmla="*/ 86264 h 672860"/>
                    <a:gd name="connsiteX14" fmla="*/ 208292 w 1672254"/>
                    <a:gd name="connsiteY14" fmla="*/ 37861 h 672860"/>
                    <a:gd name="connsiteX15" fmla="*/ 326534 w 1672254"/>
                    <a:gd name="connsiteY15" fmla="*/ 8626 h 672860"/>
                    <a:gd name="connsiteX16" fmla="*/ 645711 w 1672254"/>
                    <a:gd name="connsiteY16" fmla="*/ 0 h 672860"/>
                    <a:gd name="connsiteX17" fmla="*/ 792360 w 1672254"/>
                    <a:gd name="connsiteY17" fmla="*/ 112143 h 672860"/>
                    <a:gd name="connsiteX18" fmla="*/ 1171922 w 1672254"/>
                    <a:gd name="connsiteY18" fmla="*/ 51759 h 672860"/>
                    <a:gd name="connsiteX19" fmla="*/ 1646375 w 1672254"/>
                    <a:gd name="connsiteY19" fmla="*/ 120770 h 672860"/>
                    <a:gd name="connsiteX0" fmla="*/ 1672254 w 1672254"/>
                    <a:gd name="connsiteY0" fmla="*/ 603849 h 664234"/>
                    <a:gd name="connsiteX1" fmla="*/ 1672254 w 1672254"/>
                    <a:gd name="connsiteY1" fmla="*/ 603849 h 664234"/>
                    <a:gd name="connsiteX2" fmla="*/ 1585990 w 1672254"/>
                    <a:gd name="connsiteY2" fmla="*/ 621102 h 664234"/>
                    <a:gd name="connsiteX3" fmla="*/ 1396209 w 1672254"/>
                    <a:gd name="connsiteY3" fmla="*/ 638355 h 664234"/>
                    <a:gd name="connsiteX4" fmla="*/ 1292692 w 1672254"/>
                    <a:gd name="connsiteY4" fmla="*/ 655608 h 664234"/>
                    <a:gd name="connsiteX5" fmla="*/ 1240934 w 1672254"/>
                    <a:gd name="connsiteY5" fmla="*/ 664234 h 664234"/>
                    <a:gd name="connsiteX6" fmla="*/ 852745 w 1672254"/>
                    <a:gd name="connsiteY6" fmla="*/ 646981 h 664234"/>
                    <a:gd name="connsiteX7" fmla="*/ 680217 w 1672254"/>
                    <a:gd name="connsiteY7" fmla="*/ 638355 h 664234"/>
                    <a:gd name="connsiteX8" fmla="*/ 154005 w 1672254"/>
                    <a:gd name="connsiteY8" fmla="*/ 646981 h 664234"/>
                    <a:gd name="connsiteX9" fmla="*/ 154005 w 1672254"/>
                    <a:gd name="connsiteY9" fmla="*/ 646981 h 664234"/>
                    <a:gd name="connsiteX10" fmla="*/ 24609 w 1672254"/>
                    <a:gd name="connsiteY10" fmla="*/ 534838 h 664234"/>
                    <a:gd name="connsiteX11" fmla="*/ 7356 w 1672254"/>
                    <a:gd name="connsiteY11" fmla="*/ 301925 h 664234"/>
                    <a:gd name="connsiteX12" fmla="*/ 110873 w 1672254"/>
                    <a:gd name="connsiteY12" fmla="*/ 86264 h 664234"/>
                    <a:gd name="connsiteX13" fmla="*/ 208292 w 1672254"/>
                    <a:gd name="connsiteY13" fmla="*/ 37861 h 664234"/>
                    <a:gd name="connsiteX14" fmla="*/ 326534 w 1672254"/>
                    <a:gd name="connsiteY14" fmla="*/ 8626 h 664234"/>
                    <a:gd name="connsiteX15" fmla="*/ 645711 w 1672254"/>
                    <a:gd name="connsiteY15" fmla="*/ 0 h 664234"/>
                    <a:gd name="connsiteX16" fmla="*/ 792360 w 1672254"/>
                    <a:gd name="connsiteY16" fmla="*/ 112143 h 664234"/>
                    <a:gd name="connsiteX17" fmla="*/ 1171922 w 1672254"/>
                    <a:gd name="connsiteY17" fmla="*/ 51759 h 664234"/>
                    <a:gd name="connsiteX18" fmla="*/ 1646375 w 1672254"/>
                    <a:gd name="connsiteY18" fmla="*/ 120770 h 664234"/>
                    <a:gd name="connsiteX0" fmla="*/ 1672254 w 1672254"/>
                    <a:gd name="connsiteY0" fmla="*/ 603849 h 655608"/>
                    <a:gd name="connsiteX1" fmla="*/ 1672254 w 1672254"/>
                    <a:gd name="connsiteY1" fmla="*/ 603849 h 655608"/>
                    <a:gd name="connsiteX2" fmla="*/ 1585990 w 1672254"/>
                    <a:gd name="connsiteY2" fmla="*/ 621102 h 655608"/>
                    <a:gd name="connsiteX3" fmla="*/ 1396209 w 1672254"/>
                    <a:gd name="connsiteY3" fmla="*/ 638355 h 655608"/>
                    <a:gd name="connsiteX4" fmla="*/ 1292692 w 1672254"/>
                    <a:gd name="connsiteY4" fmla="*/ 655608 h 655608"/>
                    <a:gd name="connsiteX5" fmla="*/ 852745 w 1672254"/>
                    <a:gd name="connsiteY5" fmla="*/ 646981 h 655608"/>
                    <a:gd name="connsiteX6" fmla="*/ 680217 w 1672254"/>
                    <a:gd name="connsiteY6" fmla="*/ 638355 h 655608"/>
                    <a:gd name="connsiteX7" fmla="*/ 154005 w 1672254"/>
                    <a:gd name="connsiteY7" fmla="*/ 646981 h 655608"/>
                    <a:gd name="connsiteX8" fmla="*/ 154005 w 1672254"/>
                    <a:gd name="connsiteY8" fmla="*/ 646981 h 655608"/>
                    <a:gd name="connsiteX9" fmla="*/ 24609 w 1672254"/>
                    <a:gd name="connsiteY9" fmla="*/ 534838 h 655608"/>
                    <a:gd name="connsiteX10" fmla="*/ 7356 w 1672254"/>
                    <a:gd name="connsiteY10" fmla="*/ 301925 h 655608"/>
                    <a:gd name="connsiteX11" fmla="*/ 110873 w 1672254"/>
                    <a:gd name="connsiteY11" fmla="*/ 86264 h 655608"/>
                    <a:gd name="connsiteX12" fmla="*/ 208292 w 1672254"/>
                    <a:gd name="connsiteY12" fmla="*/ 37861 h 655608"/>
                    <a:gd name="connsiteX13" fmla="*/ 326534 w 1672254"/>
                    <a:gd name="connsiteY13" fmla="*/ 8626 h 655608"/>
                    <a:gd name="connsiteX14" fmla="*/ 645711 w 1672254"/>
                    <a:gd name="connsiteY14" fmla="*/ 0 h 655608"/>
                    <a:gd name="connsiteX15" fmla="*/ 792360 w 1672254"/>
                    <a:gd name="connsiteY15" fmla="*/ 112143 h 655608"/>
                    <a:gd name="connsiteX16" fmla="*/ 1171922 w 1672254"/>
                    <a:gd name="connsiteY16" fmla="*/ 51759 h 655608"/>
                    <a:gd name="connsiteX17" fmla="*/ 1646375 w 1672254"/>
                    <a:gd name="connsiteY17" fmla="*/ 120770 h 655608"/>
                    <a:gd name="connsiteX0" fmla="*/ 1672254 w 1672254"/>
                    <a:gd name="connsiteY0" fmla="*/ 603849 h 656667"/>
                    <a:gd name="connsiteX1" fmla="*/ 1672254 w 1672254"/>
                    <a:gd name="connsiteY1" fmla="*/ 603849 h 656667"/>
                    <a:gd name="connsiteX2" fmla="*/ 1585990 w 1672254"/>
                    <a:gd name="connsiteY2" fmla="*/ 621102 h 656667"/>
                    <a:gd name="connsiteX3" fmla="*/ 1292692 w 1672254"/>
                    <a:gd name="connsiteY3" fmla="*/ 655608 h 656667"/>
                    <a:gd name="connsiteX4" fmla="*/ 852745 w 1672254"/>
                    <a:gd name="connsiteY4" fmla="*/ 646981 h 656667"/>
                    <a:gd name="connsiteX5" fmla="*/ 680217 w 1672254"/>
                    <a:gd name="connsiteY5" fmla="*/ 638355 h 656667"/>
                    <a:gd name="connsiteX6" fmla="*/ 154005 w 1672254"/>
                    <a:gd name="connsiteY6" fmla="*/ 646981 h 656667"/>
                    <a:gd name="connsiteX7" fmla="*/ 154005 w 1672254"/>
                    <a:gd name="connsiteY7" fmla="*/ 646981 h 656667"/>
                    <a:gd name="connsiteX8" fmla="*/ 24609 w 1672254"/>
                    <a:gd name="connsiteY8" fmla="*/ 534838 h 656667"/>
                    <a:gd name="connsiteX9" fmla="*/ 7356 w 1672254"/>
                    <a:gd name="connsiteY9" fmla="*/ 301925 h 656667"/>
                    <a:gd name="connsiteX10" fmla="*/ 110873 w 1672254"/>
                    <a:gd name="connsiteY10" fmla="*/ 86264 h 656667"/>
                    <a:gd name="connsiteX11" fmla="*/ 208292 w 1672254"/>
                    <a:gd name="connsiteY11" fmla="*/ 37861 h 656667"/>
                    <a:gd name="connsiteX12" fmla="*/ 326534 w 1672254"/>
                    <a:gd name="connsiteY12" fmla="*/ 8626 h 656667"/>
                    <a:gd name="connsiteX13" fmla="*/ 645711 w 1672254"/>
                    <a:gd name="connsiteY13" fmla="*/ 0 h 656667"/>
                    <a:gd name="connsiteX14" fmla="*/ 792360 w 1672254"/>
                    <a:gd name="connsiteY14" fmla="*/ 112143 h 656667"/>
                    <a:gd name="connsiteX15" fmla="*/ 1171922 w 1672254"/>
                    <a:gd name="connsiteY15" fmla="*/ 51759 h 656667"/>
                    <a:gd name="connsiteX16" fmla="*/ 1646375 w 1672254"/>
                    <a:gd name="connsiteY16" fmla="*/ 120770 h 656667"/>
                    <a:gd name="connsiteX0" fmla="*/ 1672254 w 1672254"/>
                    <a:gd name="connsiteY0" fmla="*/ 603849 h 646996"/>
                    <a:gd name="connsiteX1" fmla="*/ 1672254 w 1672254"/>
                    <a:gd name="connsiteY1" fmla="*/ 603849 h 646996"/>
                    <a:gd name="connsiteX2" fmla="*/ 1585990 w 1672254"/>
                    <a:gd name="connsiteY2" fmla="*/ 621102 h 646996"/>
                    <a:gd name="connsiteX3" fmla="*/ 1292923 w 1672254"/>
                    <a:gd name="connsiteY3" fmla="*/ 639918 h 646996"/>
                    <a:gd name="connsiteX4" fmla="*/ 852745 w 1672254"/>
                    <a:gd name="connsiteY4" fmla="*/ 646981 h 646996"/>
                    <a:gd name="connsiteX5" fmla="*/ 680217 w 1672254"/>
                    <a:gd name="connsiteY5" fmla="*/ 638355 h 646996"/>
                    <a:gd name="connsiteX6" fmla="*/ 154005 w 1672254"/>
                    <a:gd name="connsiteY6" fmla="*/ 646981 h 646996"/>
                    <a:gd name="connsiteX7" fmla="*/ 154005 w 1672254"/>
                    <a:gd name="connsiteY7" fmla="*/ 646981 h 646996"/>
                    <a:gd name="connsiteX8" fmla="*/ 24609 w 1672254"/>
                    <a:gd name="connsiteY8" fmla="*/ 534838 h 646996"/>
                    <a:gd name="connsiteX9" fmla="*/ 7356 w 1672254"/>
                    <a:gd name="connsiteY9" fmla="*/ 301925 h 646996"/>
                    <a:gd name="connsiteX10" fmla="*/ 110873 w 1672254"/>
                    <a:gd name="connsiteY10" fmla="*/ 86264 h 646996"/>
                    <a:gd name="connsiteX11" fmla="*/ 208292 w 1672254"/>
                    <a:gd name="connsiteY11" fmla="*/ 37861 h 646996"/>
                    <a:gd name="connsiteX12" fmla="*/ 326534 w 1672254"/>
                    <a:gd name="connsiteY12" fmla="*/ 8626 h 646996"/>
                    <a:gd name="connsiteX13" fmla="*/ 645711 w 1672254"/>
                    <a:gd name="connsiteY13" fmla="*/ 0 h 646996"/>
                    <a:gd name="connsiteX14" fmla="*/ 792360 w 1672254"/>
                    <a:gd name="connsiteY14" fmla="*/ 112143 h 646996"/>
                    <a:gd name="connsiteX15" fmla="*/ 1171922 w 1672254"/>
                    <a:gd name="connsiteY15" fmla="*/ 51759 h 646996"/>
                    <a:gd name="connsiteX16" fmla="*/ 1646375 w 1672254"/>
                    <a:gd name="connsiteY16" fmla="*/ 120770 h 646996"/>
                    <a:gd name="connsiteX0" fmla="*/ 1672254 w 1672254"/>
                    <a:gd name="connsiteY0" fmla="*/ 603849 h 647049"/>
                    <a:gd name="connsiteX1" fmla="*/ 1672254 w 1672254"/>
                    <a:gd name="connsiteY1" fmla="*/ 603849 h 647049"/>
                    <a:gd name="connsiteX2" fmla="*/ 1292923 w 1672254"/>
                    <a:gd name="connsiteY2" fmla="*/ 639918 h 647049"/>
                    <a:gd name="connsiteX3" fmla="*/ 852745 w 1672254"/>
                    <a:gd name="connsiteY3" fmla="*/ 646981 h 647049"/>
                    <a:gd name="connsiteX4" fmla="*/ 680217 w 1672254"/>
                    <a:gd name="connsiteY4" fmla="*/ 638355 h 647049"/>
                    <a:gd name="connsiteX5" fmla="*/ 154005 w 1672254"/>
                    <a:gd name="connsiteY5" fmla="*/ 646981 h 647049"/>
                    <a:gd name="connsiteX6" fmla="*/ 154005 w 1672254"/>
                    <a:gd name="connsiteY6" fmla="*/ 646981 h 647049"/>
                    <a:gd name="connsiteX7" fmla="*/ 24609 w 1672254"/>
                    <a:gd name="connsiteY7" fmla="*/ 534838 h 647049"/>
                    <a:gd name="connsiteX8" fmla="*/ 7356 w 1672254"/>
                    <a:gd name="connsiteY8" fmla="*/ 301925 h 647049"/>
                    <a:gd name="connsiteX9" fmla="*/ 110873 w 1672254"/>
                    <a:gd name="connsiteY9" fmla="*/ 86264 h 647049"/>
                    <a:gd name="connsiteX10" fmla="*/ 208292 w 1672254"/>
                    <a:gd name="connsiteY10" fmla="*/ 37861 h 647049"/>
                    <a:gd name="connsiteX11" fmla="*/ 326534 w 1672254"/>
                    <a:gd name="connsiteY11" fmla="*/ 8626 h 647049"/>
                    <a:gd name="connsiteX12" fmla="*/ 645711 w 1672254"/>
                    <a:gd name="connsiteY12" fmla="*/ 0 h 647049"/>
                    <a:gd name="connsiteX13" fmla="*/ 792360 w 1672254"/>
                    <a:gd name="connsiteY13" fmla="*/ 112143 h 647049"/>
                    <a:gd name="connsiteX14" fmla="*/ 1171922 w 1672254"/>
                    <a:gd name="connsiteY14" fmla="*/ 51759 h 647049"/>
                    <a:gd name="connsiteX15" fmla="*/ 1646375 w 1672254"/>
                    <a:gd name="connsiteY15" fmla="*/ 120770 h 647049"/>
                    <a:gd name="connsiteX0" fmla="*/ 1672254 w 1672254"/>
                    <a:gd name="connsiteY0" fmla="*/ 603849 h 648068"/>
                    <a:gd name="connsiteX1" fmla="*/ 1672254 w 1672254"/>
                    <a:gd name="connsiteY1" fmla="*/ 575444 h 648068"/>
                    <a:gd name="connsiteX2" fmla="*/ 1292923 w 1672254"/>
                    <a:gd name="connsiteY2" fmla="*/ 639918 h 648068"/>
                    <a:gd name="connsiteX3" fmla="*/ 852745 w 1672254"/>
                    <a:gd name="connsiteY3" fmla="*/ 646981 h 648068"/>
                    <a:gd name="connsiteX4" fmla="*/ 680217 w 1672254"/>
                    <a:gd name="connsiteY4" fmla="*/ 638355 h 648068"/>
                    <a:gd name="connsiteX5" fmla="*/ 154005 w 1672254"/>
                    <a:gd name="connsiteY5" fmla="*/ 646981 h 648068"/>
                    <a:gd name="connsiteX6" fmla="*/ 154005 w 1672254"/>
                    <a:gd name="connsiteY6" fmla="*/ 646981 h 648068"/>
                    <a:gd name="connsiteX7" fmla="*/ 24609 w 1672254"/>
                    <a:gd name="connsiteY7" fmla="*/ 534838 h 648068"/>
                    <a:gd name="connsiteX8" fmla="*/ 7356 w 1672254"/>
                    <a:gd name="connsiteY8" fmla="*/ 301925 h 648068"/>
                    <a:gd name="connsiteX9" fmla="*/ 110873 w 1672254"/>
                    <a:gd name="connsiteY9" fmla="*/ 86264 h 648068"/>
                    <a:gd name="connsiteX10" fmla="*/ 208292 w 1672254"/>
                    <a:gd name="connsiteY10" fmla="*/ 37861 h 648068"/>
                    <a:gd name="connsiteX11" fmla="*/ 326534 w 1672254"/>
                    <a:gd name="connsiteY11" fmla="*/ 8626 h 648068"/>
                    <a:gd name="connsiteX12" fmla="*/ 645711 w 1672254"/>
                    <a:gd name="connsiteY12" fmla="*/ 0 h 648068"/>
                    <a:gd name="connsiteX13" fmla="*/ 792360 w 1672254"/>
                    <a:gd name="connsiteY13" fmla="*/ 112143 h 648068"/>
                    <a:gd name="connsiteX14" fmla="*/ 1171922 w 1672254"/>
                    <a:gd name="connsiteY14" fmla="*/ 51759 h 648068"/>
                    <a:gd name="connsiteX15" fmla="*/ 1646375 w 1672254"/>
                    <a:gd name="connsiteY15" fmla="*/ 120770 h 648068"/>
                    <a:gd name="connsiteX0" fmla="*/ 1672254 w 1701503"/>
                    <a:gd name="connsiteY0" fmla="*/ 603849 h 649699"/>
                    <a:gd name="connsiteX1" fmla="*/ 1672254 w 1701503"/>
                    <a:gd name="connsiteY1" fmla="*/ 575444 h 649699"/>
                    <a:gd name="connsiteX2" fmla="*/ 1277385 w 1701503"/>
                    <a:gd name="connsiteY2" fmla="*/ 586648 h 649699"/>
                    <a:gd name="connsiteX3" fmla="*/ 852745 w 1701503"/>
                    <a:gd name="connsiteY3" fmla="*/ 646981 h 649699"/>
                    <a:gd name="connsiteX4" fmla="*/ 680217 w 1701503"/>
                    <a:gd name="connsiteY4" fmla="*/ 638355 h 649699"/>
                    <a:gd name="connsiteX5" fmla="*/ 154005 w 1701503"/>
                    <a:gd name="connsiteY5" fmla="*/ 646981 h 649699"/>
                    <a:gd name="connsiteX6" fmla="*/ 154005 w 1701503"/>
                    <a:gd name="connsiteY6" fmla="*/ 646981 h 649699"/>
                    <a:gd name="connsiteX7" fmla="*/ 24609 w 1701503"/>
                    <a:gd name="connsiteY7" fmla="*/ 534838 h 649699"/>
                    <a:gd name="connsiteX8" fmla="*/ 7356 w 1701503"/>
                    <a:gd name="connsiteY8" fmla="*/ 301925 h 649699"/>
                    <a:gd name="connsiteX9" fmla="*/ 110873 w 1701503"/>
                    <a:gd name="connsiteY9" fmla="*/ 86264 h 649699"/>
                    <a:gd name="connsiteX10" fmla="*/ 208292 w 1701503"/>
                    <a:gd name="connsiteY10" fmla="*/ 37861 h 649699"/>
                    <a:gd name="connsiteX11" fmla="*/ 326534 w 1701503"/>
                    <a:gd name="connsiteY11" fmla="*/ 8626 h 649699"/>
                    <a:gd name="connsiteX12" fmla="*/ 645711 w 1701503"/>
                    <a:gd name="connsiteY12" fmla="*/ 0 h 649699"/>
                    <a:gd name="connsiteX13" fmla="*/ 792360 w 1701503"/>
                    <a:gd name="connsiteY13" fmla="*/ 112143 h 649699"/>
                    <a:gd name="connsiteX14" fmla="*/ 1171922 w 1701503"/>
                    <a:gd name="connsiteY14" fmla="*/ 51759 h 649699"/>
                    <a:gd name="connsiteX15" fmla="*/ 1646375 w 1701503"/>
                    <a:gd name="connsiteY15" fmla="*/ 120770 h 649699"/>
                    <a:gd name="connsiteX0" fmla="*/ 1672254 w 1701503"/>
                    <a:gd name="connsiteY0" fmla="*/ 603849 h 646981"/>
                    <a:gd name="connsiteX1" fmla="*/ 1672254 w 1701503"/>
                    <a:gd name="connsiteY1" fmla="*/ 575444 h 646981"/>
                    <a:gd name="connsiteX2" fmla="*/ 1277385 w 1701503"/>
                    <a:gd name="connsiteY2" fmla="*/ 586648 h 646981"/>
                    <a:gd name="connsiteX3" fmla="*/ 862376 w 1701503"/>
                    <a:gd name="connsiteY3" fmla="*/ 596617 h 646981"/>
                    <a:gd name="connsiteX4" fmla="*/ 680217 w 1701503"/>
                    <a:gd name="connsiteY4" fmla="*/ 638355 h 646981"/>
                    <a:gd name="connsiteX5" fmla="*/ 154005 w 1701503"/>
                    <a:gd name="connsiteY5" fmla="*/ 646981 h 646981"/>
                    <a:gd name="connsiteX6" fmla="*/ 154005 w 1701503"/>
                    <a:gd name="connsiteY6" fmla="*/ 646981 h 646981"/>
                    <a:gd name="connsiteX7" fmla="*/ 24609 w 1701503"/>
                    <a:gd name="connsiteY7" fmla="*/ 534838 h 646981"/>
                    <a:gd name="connsiteX8" fmla="*/ 7356 w 1701503"/>
                    <a:gd name="connsiteY8" fmla="*/ 301925 h 646981"/>
                    <a:gd name="connsiteX9" fmla="*/ 110873 w 1701503"/>
                    <a:gd name="connsiteY9" fmla="*/ 86264 h 646981"/>
                    <a:gd name="connsiteX10" fmla="*/ 208292 w 1701503"/>
                    <a:gd name="connsiteY10" fmla="*/ 37861 h 646981"/>
                    <a:gd name="connsiteX11" fmla="*/ 326534 w 1701503"/>
                    <a:gd name="connsiteY11" fmla="*/ 8626 h 646981"/>
                    <a:gd name="connsiteX12" fmla="*/ 645711 w 1701503"/>
                    <a:gd name="connsiteY12" fmla="*/ 0 h 646981"/>
                    <a:gd name="connsiteX13" fmla="*/ 792360 w 1701503"/>
                    <a:gd name="connsiteY13" fmla="*/ 112143 h 646981"/>
                    <a:gd name="connsiteX14" fmla="*/ 1171922 w 1701503"/>
                    <a:gd name="connsiteY14" fmla="*/ 51759 h 646981"/>
                    <a:gd name="connsiteX15" fmla="*/ 1646375 w 1701503"/>
                    <a:gd name="connsiteY15" fmla="*/ 120770 h 646981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2360 w 1701503"/>
                    <a:gd name="connsiteY13" fmla="*/ 103517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1692 w 1701503"/>
                    <a:gd name="connsiteY15" fmla="*/ 69368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60343 w 1701503"/>
                    <a:gd name="connsiteY6" fmla="*/ 619611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29892"/>
                    <a:gd name="connsiteX1" fmla="*/ 1672254 w 1701503"/>
                    <a:gd name="connsiteY1" fmla="*/ 566818 h 629892"/>
                    <a:gd name="connsiteX2" fmla="*/ 1277385 w 1701503"/>
                    <a:gd name="connsiteY2" fmla="*/ 578022 h 629892"/>
                    <a:gd name="connsiteX3" fmla="*/ 862376 w 1701503"/>
                    <a:gd name="connsiteY3" fmla="*/ 587991 h 629892"/>
                    <a:gd name="connsiteX4" fmla="*/ 680217 w 1701503"/>
                    <a:gd name="connsiteY4" fmla="*/ 629729 h 629892"/>
                    <a:gd name="connsiteX5" fmla="*/ 160343 w 1701503"/>
                    <a:gd name="connsiteY5" fmla="*/ 619611 h 629892"/>
                    <a:gd name="connsiteX6" fmla="*/ 24609 w 1701503"/>
                    <a:gd name="connsiteY6" fmla="*/ 526212 h 629892"/>
                    <a:gd name="connsiteX7" fmla="*/ 7356 w 1701503"/>
                    <a:gd name="connsiteY7" fmla="*/ 293299 h 629892"/>
                    <a:gd name="connsiteX8" fmla="*/ 98281 w 1701503"/>
                    <a:gd name="connsiteY8" fmla="*/ 102892 h 629892"/>
                    <a:gd name="connsiteX9" fmla="*/ 208292 w 1701503"/>
                    <a:gd name="connsiteY9" fmla="*/ 29235 h 629892"/>
                    <a:gd name="connsiteX10" fmla="*/ 326534 w 1701503"/>
                    <a:gd name="connsiteY10" fmla="*/ 0 h 629892"/>
                    <a:gd name="connsiteX11" fmla="*/ 648865 w 1701503"/>
                    <a:gd name="connsiteY11" fmla="*/ 10308 h 629892"/>
                    <a:gd name="connsiteX12" fmla="*/ 798825 w 1701503"/>
                    <a:gd name="connsiteY12" fmla="*/ 81469 h 629892"/>
                    <a:gd name="connsiteX13" fmla="*/ 1162694 w 1701503"/>
                    <a:gd name="connsiteY13" fmla="*/ 68377 h 629892"/>
                    <a:gd name="connsiteX14" fmla="*/ 1318261 w 1701503"/>
                    <a:gd name="connsiteY14" fmla="*/ 110390 h 629892"/>
                    <a:gd name="connsiteX15" fmla="*/ 1646375 w 1701503"/>
                    <a:gd name="connsiteY15" fmla="*/ 112144 h 629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01503" h="629892">
                      <a:moveTo>
                        <a:pt x="1672254" y="595223"/>
                      </a:moveTo>
                      <a:cubicBezTo>
                        <a:pt x="1672254" y="585755"/>
                        <a:pt x="1738065" y="569685"/>
                        <a:pt x="1672254" y="566818"/>
                      </a:cubicBezTo>
                      <a:cubicBezTo>
                        <a:pt x="1606443" y="563951"/>
                        <a:pt x="1412365" y="574493"/>
                        <a:pt x="1277385" y="578022"/>
                      </a:cubicBezTo>
                      <a:cubicBezTo>
                        <a:pt x="1142405" y="581551"/>
                        <a:pt x="961904" y="579373"/>
                        <a:pt x="862376" y="587991"/>
                      </a:cubicBezTo>
                      <a:cubicBezTo>
                        <a:pt x="762848" y="596609"/>
                        <a:pt x="737726" y="632604"/>
                        <a:pt x="680217" y="629729"/>
                      </a:cubicBezTo>
                      <a:lnTo>
                        <a:pt x="160343" y="619611"/>
                      </a:lnTo>
                      <a:cubicBezTo>
                        <a:pt x="138777" y="600921"/>
                        <a:pt x="49050" y="583721"/>
                        <a:pt x="24609" y="526212"/>
                      </a:cubicBezTo>
                      <a:cubicBezTo>
                        <a:pt x="168" y="468703"/>
                        <a:pt x="-7021" y="368061"/>
                        <a:pt x="7356" y="293299"/>
                      </a:cubicBezTo>
                      <a:cubicBezTo>
                        <a:pt x="21733" y="218537"/>
                        <a:pt x="63764" y="143143"/>
                        <a:pt x="98281" y="102892"/>
                      </a:cubicBezTo>
                      <a:cubicBezTo>
                        <a:pt x="132810" y="91400"/>
                        <a:pt x="173763" y="40727"/>
                        <a:pt x="208292" y="29235"/>
                      </a:cubicBezTo>
                      <a:cubicBezTo>
                        <a:pt x="244235" y="16295"/>
                        <a:pt x="254659" y="10070"/>
                        <a:pt x="326534" y="0"/>
                      </a:cubicBezTo>
                      <a:lnTo>
                        <a:pt x="648865" y="10308"/>
                      </a:lnTo>
                      <a:cubicBezTo>
                        <a:pt x="727580" y="23886"/>
                        <a:pt x="711649" y="75998"/>
                        <a:pt x="798825" y="81469"/>
                      </a:cubicBezTo>
                      <a:lnTo>
                        <a:pt x="1162694" y="68377"/>
                      </a:lnTo>
                      <a:cubicBezTo>
                        <a:pt x="1249267" y="73197"/>
                        <a:pt x="1239186" y="98888"/>
                        <a:pt x="1318261" y="110390"/>
                      </a:cubicBezTo>
                      <a:lnTo>
                        <a:pt x="1646375" y="112144"/>
                      </a:lnTo>
                    </a:path>
                  </a:pathLst>
                </a:cu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2" name="Полилиния 51"/>
                <p:cNvSpPr/>
                <p:nvPr/>
              </p:nvSpPr>
              <p:spPr>
                <a:xfrm flipH="1">
                  <a:off x="1570245" y="0"/>
                  <a:ext cx="1701165" cy="629285"/>
                </a:xfrm>
                <a:custGeom>
                  <a:avLst/>
                  <a:gdLst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319178 w 1664898"/>
                    <a:gd name="connsiteY15" fmla="*/ 8626 h 672860"/>
                    <a:gd name="connsiteX16" fmla="*/ 638355 w 1664898"/>
                    <a:gd name="connsiteY16" fmla="*/ 0 h 672860"/>
                    <a:gd name="connsiteX17" fmla="*/ 785004 w 1664898"/>
                    <a:gd name="connsiteY17" fmla="*/ 112143 h 672860"/>
                    <a:gd name="connsiteX18" fmla="*/ 1164566 w 1664898"/>
                    <a:gd name="connsiteY18" fmla="*/ 51759 h 672860"/>
                    <a:gd name="connsiteX19" fmla="*/ 1639019 w 1664898"/>
                    <a:gd name="connsiteY19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0936 w 1664898"/>
                    <a:gd name="connsiteY15" fmla="*/ 37861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964888 w 1672254"/>
                    <a:gd name="connsiteY7" fmla="*/ 664234 h 672860"/>
                    <a:gd name="connsiteX8" fmla="*/ 852745 w 1672254"/>
                    <a:gd name="connsiteY8" fmla="*/ 646981 h 672860"/>
                    <a:gd name="connsiteX9" fmla="*/ 680217 w 1672254"/>
                    <a:gd name="connsiteY9" fmla="*/ 638355 h 672860"/>
                    <a:gd name="connsiteX10" fmla="*/ 154005 w 1672254"/>
                    <a:gd name="connsiteY10" fmla="*/ 646981 h 672860"/>
                    <a:gd name="connsiteX11" fmla="*/ 154005 w 1672254"/>
                    <a:gd name="connsiteY11" fmla="*/ 646981 h 672860"/>
                    <a:gd name="connsiteX12" fmla="*/ 24609 w 1672254"/>
                    <a:gd name="connsiteY12" fmla="*/ 534838 h 672860"/>
                    <a:gd name="connsiteX13" fmla="*/ 7356 w 1672254"/>
                    <a:gd name="connsiteY13" fmla="*/ 301925 h 672860"/>
                    <a:gd name="connsiteX14" fmla="*/ 110873 w 1672254"/>
                    <a:gd name="connsiteY14" fmla="*/ 86264 h 672860"/>
                    <a:gd name="connsiteX15" fmla="*/ 208292 w 1672254"/>
                    <a:gd name="connsiteY15" fmla="*/ 37861 h 672860"/>
                    <a:gd name="connsiteX16" fmla="*/ 326534 w 1672254"/>
                    <a:gd name="connsiteY16" fmla="*/ 8626 h 672860"/>
                    <a:gd name="connsiteX17" fmla="*/ 645711 w 1672254"/>
                    <a:gd name="connsiteY17" fmla="*/ 0 h 672860"/>
                    <a:gd name="connsiteX18" fmla="*/ 792360 w 1672254"/>
                    <a:gd name="connsiteY18" fmla="*/ 112143 h 672860"/>
                    <a:gd name="connsiteX19" fmla="*/ 1171922 w 1672254"/>
                    <a:gd name="connsiteY19" fmla="*/ 51759 h 672860"/>
                    <a:gd name="connsiteX20" fmla="*/ 1646375 w 1672254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852745 w 1672254"/>
                    <a:gd name="connsiteY7" fmla="*/ 646981 h 672860"/>
                    <a:gd name="connsiteX8" fmla="*/ 680217 w 1672254"/>
                    <a:gd name="connsiteY8" fmla="*/ 638355 h 672860"/>
                    <a:gd name="connsiteX9" fmla="*/ 154005 w 1672254"/>
                    <a:gd name="connsiteY9" fmla="*/ 646981 h 672860"/>
                    <a:gd name="connsiteX10" fmla="*/ 154005 w 1672254"/>
                    <a:gd name="connsiteY10" fmla="*/ 646981 h 672860"/>
                    <a:gd name="connsiteX11" fmla="*/ 24609 w 1672254"/>
                    <a:gd name="connsiteY11" fmla="*/ 534838 h 672860"/>
                    <a:gd name="connsiteX12" fmla="*/ 7356 w 1672254"/>
                    <a:gd name="connsiteY12" fmla="*/ 301925 h 672860"/>
                    <a:gd name="connsiteX13" fmla="*/ 110873 w 1672254"/>
                    <a:gd name="connsiteY13" fmla="*/ 86264 h 672860"/>
                    <a:gd name="connsiteX14" fmla="*/ 208292 w 1672254"/>
                    <a:gd name="connsiteY14" fmla="*/ 37861 h 672860"/>
                    <a:gd name="connsiteX15" fmla="*/ 326534 w 1672254"/>
                    <a:gd name="connsiteY15" fmla="*/ 8626 h 672860"/>
                    <a:gd name="connsiteX16" fmla="*/ 645711 w 1672254"/>
                    <a:gd name="connsiteY16" fmla="*/ 0 h 672860"/>
                    <a:gd name="connsiteX17" fmla="*/ 792360 w 1672254"/>
                    <a:gd name="connsiteY17" fmla="*/ 112143 h 672860"/>
                    <a:gd name="connsiteX18" fmla="*/ 1171922 w 1672254"/>
                    <a:gd name="connsiteY18" fmla="*/ 51759 h 672860"/>
                    <a:gd name="connsiteX19" fmla="*/ 1646375 w 1672254"/>
                    <a:gd name="connsiteY19" fmla="*/ 120770 h 672860"/>
                    <a:gd name="connsiteX0" fmla="*/ 1672254 w 1672254"/>
                    <a:gd name="connsiteY0" fmla="*/ 603849 h 664234"/>
                    <a:gd name="connsiteX1" fmla="*/ 1672254 w 1672254"/>
                    <a:gd name="connsiteY1" fmla="*/ 603849 h 664234"/>
                    <a:gd name="connsiteX2" fmla="*/ 1585990 w 1672254"/>
                    <a:gd name="connsiteY2" fmla="*/ 621102 h 664234"/>
                    <a:gd name="connsiteX3" fmla="*/ 1396209 w 1672254"/>
                    <a:gd name="connsiteY3" fmla="*/ 638355 h 664234"/>
                    <a:gd name="connsiteX4" fmla="*/ 1292692 w 1672254"/>
                    <a:gd name="connsiteY4" fmla="*/ 655608 h 664234"/>
                    <a:gd name="connsiteX5" fmla="*/ 1240934 w 1672254"/>
                    <a:gd name="connsiteY5" fmla="*/ 664234 h 664234"/>
                    <a:gd name="connsiteX6" fmla="*/ 852745 w 1672254"/>
                    <a:gd name="connsiteY6" fmla="*/ 646981 h 664234"/>
                    <a:gd name="connsiteX7" fmla="*/ 680217 w 1672254"/>
                    <a:gd name="connsiteY7" fmla="*/ 638355 h 664234"/>
                    <a:gd name="connsiteX8" fmla="*/ 154005 w 1672254"/>
                    <a:gd name="connsiteY8" fmla="*/ 646981 h 664234"/>
                    <a:gd name="connsiteX9" fmla="*/ 154005 w 1672254"/>
                    <a:gd name="connsiteY9" fmla="*/ 646981 h 664234"/>
                    <a:gd name="connsiteX10" fmla="*/ 24609 w 1672254"/>
                    <a:gd name="connsiteY10" fmla="*/ 534838 h 664234"/>
                    <a:gd name="connsiteX11" fmla="*/ 7356 w 1672254"/>
                    <a:gd name="connsiteY11" fmla="*/ 301925 h 664234"/>
                    <a:gd name="connsiteX12" fmla="*/ 110873 w 1672254"/>
                    <a:gd name="connsiteY12" fmla="*/ 86264 h 664234"/>
                    <a:gd name="connsiteX13" fmla="*/ 208292 w 1672254"/>
                    <a:gd name="connsiteY13" fmla="*/ 37861 h 664234"/>
                    <a:gd name="connsiteX14" fmla="*/ 326534 w 1672254"/>
                    <a:gd name="connsiteY14" fmla="*/ 8626 h 664234"/>
                    <a:gd name="connsiteX15" fmla="*/ 645711 w 1672254"/>
                    <a:gd name="connsiteY15" fmla="*/ 0 h 664234"/>
                    <a:gd name="connsiteX16" fmla="*/ 792360 w 1672254"/>
                    <a:gd name="connsiteY16" fmla="*/ 112143 h 664234"/>
                    <a:gd name="connsiteX17" fmla="*/ 1171922 w 1672254"/>
                    <a:gd name="connsiteY17" fmla="*/ 51759 h 664234"/>
                    <a:gd name="connsiteX18" fmla="*/ 1646375 w 1672254"/>
                    <a:gd name="connsiteY18" fmla="*/ 120770 h 664234"/>
                    <a:gd name="connsiteX0" fmla="*/ 1672254 w 1672254"/>
                    <a:gd name="connsiteY0" fmla="*/ 603849 h 655608"/>
                    <a:gd name="connsiteX1" fmla="*/ 1672254 w 1672254"/>
                    <a:gd name="connsiteY1" fmla="*/ 603849 h 655608"/>
                    <a:gd name="connsiteX2" fmla="*/ 1585990 w 1672254"/>
                    <a:gd name="connsiteY2" fmla="*/ 621102 h 655608"/>
                    <a:gd name="connsiteX3" fmla="*/ 1396209 w 1672254"/>
                    <a:gd name="connsiteY3" fmla="*/ 638355 h 655608"/>
                    <a:gd name="connsiteX4" fmla="*/ 1292692 w 1672254"/>
                    <a:gd name="connsiteY4" fmla="*/ 655608 h 655608"/>
                    <a:gd name="connsiteX5" fmla="*/ 852745 w 1672254"/>
                    <a:gd name="connsiteY5" fmla="*/ 646981 h 655608"/>
                    <a:gd name="connsiteX6" fmla="*/ 680217 w 1672254"/>
                    <a:gd name="connsiteY6" fmla="*/ 638355 h 655608"/>
                    <a:gd name="connsiteX7" fmla="*/ 154005 w 1672254"/>
                    <a:gd name="connsiteY7" fmla="*/ 646981 h 655608"/>
                    <a:gd name="connsiteX8" fmla="*/ 154005 w 1672254"/>
                    <a:gd name="connsiteY8" fmla="*/ 646981 h 655608"/>
                    <a:gd name="connsiteX9" fmla="*/ 24609 w 1672254"/>
                    <a:gd name="connsiteY9" fmla="*/ 534838 h 655608"/>
                    <a:gd name="connsiteX10" fmla="*/ 7356 w 1672254"/>
                    <a:gd name="connsiteY10" fmla="*/ 301925 h 655608"/>
                    <a:gd name="connsiteX11" fmla="*/ 110873 w 1672254"/>
                    <a:gd name="connsiteY11" fmla="*/ 86264 h 655608"/>
                    <a:gd name="connsiteX12" fmla="*/ 208292 w 1672254"/>
                    <a:gd name="connsiteY12" fmla="*/ 37861 h 655608"/>
                    <a:gd name="connsiteX13" fmla="*/ 326534 w 1672254"/>
                    <a:gd name="connsiteY13" fmla="*/ 8626 h 655608"/>
                    <a:gd name="connsiteX14" fmla="*/ 645711 w 1672254"/>
                    <a:gd name="connsiteY14" fmla="*/ 0 h 655608"/>
                    <a:gd name="connsiteX15" fmla="*/ 792360 w 1672254"/>
                    <a:gd name="connsiteY15" fmla="*/ 112143 h 655608"/>
                    <a:gd name="connsiteX16" fmla="*/ 1171922 w 1672254"/>
                    <a:gd name="connsiteY16" fmla="*/ 51759 h 655608"/>
                    <a:gd name="connsiteX17" fmla="*/ 1646375 w 1672254"/>
                    <a:gd name="connsiteY17" fmla="*/ 120770 h 655608"/>
                    <a:gd name="connsiteX0" fmla="*/ 1672254 w 1672254"/>
                    <a:gd name="connsiteY0" fmla="*/ 603849 h 656667"/>
                    <a:gd name="connsiteX1" fmla="*/ 1672254 w 1672254"/>
                    <a:gd name="connsiteY1" fmla="*/ 603849 h 656667"/>
                    <a:gd name="connsiteX2" fmla="*/ 1585990 w 1672254"/>
                    <a:gd name="connsiteY2" fmla="*/ 621102 h 656667"/>
                    <a:gd name="connsiteX3" fmla="*/ 1292692 w 1672254"/>
                    <a:gd name="connsiteY3" fmla="*/ 655608 h 656667"/>
                    <a:gd name="connsiteX4" fmla="*/ 852745 w 1672254"/>
                    <a:gd name="connsiteY4" fmla="*/ 646981 h 656667"/>
                    <a:gd name="connsiteX5" fmla="*/ 680217 w 1672254"/>
                    <a:gd name="connsiteY5" fmla="*/ 638355 h 656667"/>
                    <a:gd name="connsiteX6" fmla="*/ 154005 w 1672254"/>
                    <a:gd name="connsiteY6" fmla="*/ 646981 h 656667"/>
                    <a:gd name="connsiteX7" fmla="*/ 154005 w 1672254"/>
                    <a:gd name="connsiteY7" fmla="*/ 646981 h 656667"/>
                    <a:gd name="connsiteX8" fmla="*/ 24609 w 1672254"/>
                    <a:gd name="connsiteY8" fmla="*/ 534838 h 656667"/>
                    <a:gd name="connsiteX9" fmla="*/ 7356 w 1672254"/>
                    <a:gd name="connsiteY9" fmla="*/ 301925 h 656667"/>
                    <a:gd name="connsiteX10" fmla="*/ 110873 w 1672254"/>
                    <a:gd name="connsiteY10" fmla="*/ 86264 h 656667"/>
                    <a:gd name="connsiteX11" fmla="*/ 208292 w 1672254"/>
                    <a:gd name="connsiteY11" fmla="*/ 37861 h 656667"/>
                    <a:gd name="connsiteX12" fmla="*/ 326534 w 1672254"/>
                    <a:gd name="connsiteY12" fmla="*/ 8626 h 656667"/>
                    <a:gd name="connsiteX13" fmla="*/ 645711 w 1672254"/>
                    <a:gd name="connsiteY13" fmla="*/ 0 h 656667"/>
                    <a:gd name="connsiteX14" fmla="*/ 792360 w 1672254"/>
                    <a:gd name="connsiteY14" fmla="*/ 112143 h 656667"/>
                    <a:gd name="connsiteX15" fmla="*/ 1171922 w 1672254"/>
                    <a:gd name="connsiteY15" fmla="*/ 51759 h 656667"/>
                    <a:gd name="connsiteX16" fmla="*/ 1646375 w 1672254"/>
                    <a:gd name="connsiteY16" fmla="*/ 120770 h 656667"/>
                    <a:gd name="connsiteX0" fmla="*/ 1672254 w 1672254"/>
                    <a:gd name="connsiteY0" fmla="*/ 603849 h 646996"/>
                    <a:gd name="connsiteX1" fmla="*/ 1672254 w 1672254"/>
                    <a:gd name="connsiteY1" fmla="*/ 603849 h 646996"/>
                    <a:gd name="connsiteX2" fmla="*/ 1585990 w 1672254"/>
                    <a:gd name="connsiteY2" fmla="*/ 621102 h 646996"/>
                    <a:gd name="connsiteX3" fmla="*/ 1292923 w 1672254"/>
                    <a:gd name="connsiteY3" fmla="*/ 639918 h 646996"/>
                    <a:gd name="connsiteX4" fmla="*/ 852745 w 1672254"/>
                    <a:gd name="connsiteY4" fmla="*/ 646981 h 646996"/>
                    <a:gd name="connsiteX5" fmla="*/ 680217 w 1672254"/>
                    <a:gd name="connsiteY5" fmla="*/ 638355 h 646996"/>
                    <a:gd name="connsiteX6" fmla="*/ 154005 w 1672254"/>
                    <a:gd name="connsiteY6" fmla="*/ 646981 h 646996"/>
                    <a:gd name="connsiteX7" fmla="*/ 154005 w 1672254"/>
                    <a:gd name="connsiteY7" fmla="*/ 646981 h 646996"/>
                    <a:gd name="connsiteX8" fmla="*/ 24609 w 1672254"/>
                    <a:gd name="connsiteY8" fmla="*/ 534838 h 646996"/>
                    <a:gd name="connsiteX9" fmla="*/ 7356 w 1672254"/>
                    <a:gd name="connsiteY9" fmla="*/ 301925 h 646996"/>
                    <a:gd name="connsiteX10" fmla="*/ 110873 w 1672254"/>
                    <a:gd name="connsiteY10" fmla="*/ 86264 h 646996"/>
                    <a:gd name="connsiteX11" fmla="*/ 208292 w 1672254"/>
                    <a:gd name="connsiteY11" fmla="*/ 37861 h 646996"/>
                    <a:gd name="connsiteX12" fmla="*/ 326534 w 1672254"/>
                    <a:gd name="connsiteY12" fmla="*/ 8626 h 646996"/>
                    <a:gd name="connsiteX13" fmla="*/ 645711 w 1672254"/>
                    <a:gd name="connsiteY13" fmla="*/ 0 h 646996"/>
                    <a:gd name="connsiteX14" fmla="*/ 792360 w 1672254"/>
                    <a:gd name="connsiteY14" fmla="*/ 112143 h 646996"/>
                    <a:gd name="connsiteX15" fmla="*/ 1171922 w 1672254"/>
                    <a:gd name="connsiteY15" fmla="*/ 51759 h 646996"/>
                    <a:gd name="connsiteX16" fmla="*/ 1646375 w 1672254"/>
                    <a:gd name="connsiteY16" fmla="*/ 120770 h 646996"/>
                    <a:gd name="connsiteX0" fmla="*/ 1672254 w 1672254"/>
                    <a:gd name="connsiteY0" fmla="*/ 603849 h 647049"/>
                    <a:gd name="connsiteX1" fmla="*/ 1672254 w 1672254"/>
                    <a:gd name="connsiteY1" fmla="*/ 603849 h 647049"/>
                    <a:gd name="connsiteX2" fmla="*/ 1292923 w 1672254"/>
                    <a:gd name="connsiteY2" fmla="*/ 639918 h 647049"/>
                    <a:gd name="connsiteX3" fmla="*/ 852745 w 1672254"/>
                    <a:gd name="connsiteY3" fmla="*/ 646981 h 647049"/>
                    <a:gd name="connsiteX4" fmla="*/ 680217 w 1672254"/>
                    <a:gd name="connsiteY4" fmla="*/ 638355 h 647049"/>
                    <a:gd name="connsiteX5" fmla="*/ 154005 w 1672254"/>
                    <a:gd name="connsiteY5" fmla="*/ 646981 h 647049"/>
                    <a:gd name="connsiteX6" fmla="*/ 154005 w 1672254"/>
                    <a:gd name="connsiteY6" fmla="*/ 646981 h 647049"/>
                    <a:gd name="connsiteX7" fmla="*/ 24609 w 1672254"/>
                    <a:gd name="connsiteY7" fmla="*/ 534838 h 647049"/>
                    <a:gd name="connsiteX8" fmla="*/ 7356 w 1672254"/>
                    <a:gd name="connsiteY8" fmla="*/ 301925 h 647049"/>
                    <a:gd name="connsiteX9" fmla="*/ 110873 w 1672254"/>
                    <a:gd name="connsiteY9" fmla="*/ 86264 h 647049"/>
                    <a:gd name="connsiteX10" fmla="*/ 208292 w 1672254"/>
                    <a:gd name="connsiteY10" fmla="*/ 37861 h 647049"/>
                    <a:gd name="connsiteX11" fmla="*/ 326534 w 1672254"/>
                    <a:gd name="connsiteY11" fmla="*/ 8626 h 647049"/>
                    <a:gd name="connsiteX12" fmla="*/ 645711 w 1672254"/>
                    <a:gd name="connsiteY12" fmla="*/ 0 h 647049"/>
                    <a:gd name="connsiteX13" fmla="*/ 792360 w 1672254"/>
                    <a:gd name="connsiteY13" fmla="*/ 112143 h 647049"/>
                    <a:gd name="connsiteX14" fmla="*/ 1171922 w 1672254"/>
                    <a:gd name="connsiteY14" fmla="*/ 51759 h 647049"/>
                    <a:gd name="connsiteX15" fmla="*/ 1646375 w 1672254"/>
                    <a:gd name="connsiteY15" fmla="*/ 120770 h 647049"/>
                    <a:gd name="connsiteX0" fmla="*/ 1672254 w 1672254"/>
                    <a:gd name="connsiteY0" fmla="*/ 603849 h 648068"/>
                    <a:gd name="connsiteX1" fmla="*/ 1672254 w 1672254"/>
                    <a:gd name="connsiteY1" fmla="*/ 575444 h 648068"/>
                    <a:gd name="connsiteX2" fmla="*/ 1292923 w 1672254"/>
                    <a:gd name="connsiteY2" fmla="*/ 639918 h 648068"/>
                    <a:gd name="connsiteX3" fmla="*/ 852745 w 1672254"/>
                    <a:gd name="connsiteY3" fmla="*/ 646981 h 648068"/>
                    <a:gd name="connsiteX4" fmla="*/ 680217 w 1672254"/>
                    <a:gd name="connsiteY4" fmla="*/ 638355 h 648068"/>
                    <a:gd name="connsiteX5" fmla="*/ 154005 w 1672254"/>
                    <a:gd name="connsiteY5" fmla="*/ 646981 h 648068"/>
                    <a:gd name="connsiteX6" fmla="*/ 154005 w 1672254"/>
                    <a:gd name="connsiteY6" fmla="*/ 646981 h 648068"/>
                    <a:gd name="connsiteX7" fmla="*/ 24609 w 1672254"/>
                    <a:gd name="connsiteY7" fmla="*/ 534838 h 648068"/>
                    <a:gd name="connsiteX8" fmla="*/ 7356 w 1672254"/>
                    <a:gd name="connsiteY8" fmla="*/ 301925 h 648068"/>
                    <a:gd name="connsiteX9" fmla="*/ 110873 w 1672254"/>
                    <a:gd name="connsiteY9" fmla="*/ 86264 h 648068"/>
                    <a:gd name="connsiteX10" fmla="*/ 208292 w 1672254"/>
                    <a:gd name="connsiteY10" fmla="*/ 37861 h 648068"/>
                    <a:gd name="connsiteX11" fmla="*/ 326534 w 1672254"/>
                    <a:gd name="connsiteY11" fmla="*/ 8626 h 648068"/>
                    <a:gd name="connsiteX12" fmla="*/ 645711 w 1672254"/>
                    <a:gd name="connsiteY12" fmla="*/ 0 h 648068"/>
                    <a:gd name="connsiteX13" fmla="*/ 792360 w 1672254"/>
                    <a:gd name="connsiteY13" fmla="*/ 112143 h 648068"/>
                    <a:gd name="connsiteX14" fmla="*/ 1171922 w 1672254"/>
                    <a:gd name="connsiteY14" fmla="*/ 51759 h 648068"/>
                    <a:gd name="connsiteX15" fmla="*/ 1646375 w 1672254"/>
                    <a:gd name="connsiteY15" fmla="*/ 120770 h 648068"/>
                    <a:gd name="connsiteX0" fmla="*/ 1672254 w 1701503"/>
                    <a:gd name="connsiteY0" fmla="*/ 603849 h 649699"/>
                    <a:gd name="connsiteX1" fmla="*/ 1672254 w 1701503"/>
                    <a:gd name="connsiteY1" fmla="*/ 575444 h 649699"/>
                    <a:gd name="connsiteX2" fmla="*/ 1277385 w 1701503"/>
                    <a:gd name="connsiteY2" fmla="*/ 586648 h 649699"/>
                    <a:gd name="connsiteX3" fmla="*/ 852745 w 1701503"/>
                    <a:gd name="connsiteY3" fmla="*/ 646981 h 649699"/>
                    <a:gd name="connsiteX4" fmla="*/ 680217 w 1701503"/>
                    <a:gd name="connsiteY4" fmla="*/ 638355 h 649699"/>
                    <a:gd name="connsiteX5" fmla="*/ 154005 w 1701503"/>
                    <a:gd name="connsiteY5" fmla="*/ 646981 h 649699"/>
                    <a:gd name="connsiteX6" fmla="*/ 154005 w 1701503"/>
                    <a:gd name="connsiteY6" fmla="*/ 646981 h 649699"/>
                    <a:gd name="connsiteX7" fmla="*/ 24609 w 1701503"/>
                    <a:gd name="connsiteY7" fmla="*/ 534838 h 649699"/>
                    <a:gd name="connsiteX8" fmla="*/ 7356 w 1701503"/>
                    <a:gd name="connsiteY8" fmla="*/ 301925 h 649699"/>
                    <a:gd name="connsiteX9" fmla="*/ 110873 w 1701503"/>
                    <a:gd name="connsiteY9" fmla="*/ 86264 h 649699"/>
                    <a:gd name="connsiteX10" fmla="*/ 208292 w 1701503"/>
                    <a:gd name="connsiteY10" fmla="*/ 37861 h 649699"/>
                    <a:gd name="connsiteX11" fmla="*/ 326534 w 1701503"/>
                    <a:gd name="connsiteY11" fmla="*/ 8626 h 649699"/>
                    <a:gd name="connsiteX12" fmla="*/ 645711 w 1701503"/>
                    <a:gd name="connsiteY12" fmla="*/ 0 h 649699"/>
                    <a:gd name="connsiteX13" fmla="*/ 792360 w 1701503"/>
                    <a:gd name="connsiteY13" fmla="*/ 112143 h 649699"/>
                    <a:gd name="connsiteX14" fmla="*/ 1171922 w 1701503"/>
                    <a:gd name="connsiteY14" fmla="*/ 51759 h 649699"/>
                    <a:gd name="connsiteX15" fmla="*/ 1646375 w 1701503"/>
                    <a:gd name="connsiteY15" fmla="*/ 120770 h 649699"/>
                    <a:gd name="connsiteX0" fmla="*/ 1672254 w 1701503"/>
                    <a:gd name="connsiteY0" fmla="*/ 603849 h 646981"/>
                    <a:gd name="connsiteX1" fmla="*/ 1672254 w 1701503"/>
                    <a:gd name="connsiteY1" fmla="*/ 575444 h 646981"/>
                    <a:gd name="connsiteX2" fmla="*/ 1277385 w 1701503"/>
                    <a:gd name="connsiteY2" fmla="*/ 586648 h 646981"/>
                    <a:gd name="connsiteX3" fmla="*/ 862376 w 1701503"/>
                    <a:gd name="connsiteY3" fmla="*/ 596617 h 646981"/>
                    <a:gd name="connsiteX4" fmla="*/ 680217 w 1701503"/>
                    <a:gd name="connsiteY4" fmla="*/ 638355 h 646981"/>
                    <a:gd name="connsiteX5" fmla="*/ 154005 w 1701503"/>
                    <a:gd name="connsiteY5" fmla="*/ 646981 h 646981"/>
                    <a:gd name="connsiteX6" fmla="*/ 154005 w 1701503"/>
                    <a:gd name="connsiteY6" fmla="*/ 646981 h 646981"/>
                    <a:gd name="connsiteX7" fmla="*/ 24609 w 1701503"/>
                    <a:gd name="connsiteY7" fmla="*/ 534838 h 646981"/>
                    <a:gd name="connsiteX8" fmla="*/ 7356 w 1701503"/>
                    <a:gd name="connsiteY8" fmla="*/ 301925 h 646981"/>
                    <a:gd name="connsiteX9" fmla="*/ 110873 w 1701503"/>
                    <a:gd name="connsiteY9" fmla="*/ 86264 h 646981"/>
                    <a:gd name="connsiteX10" fmla="*/ 208292 w 1701503"/>
                    <a:gd name="connsiteY10" fmla="*/ 37861 h 646981"/>
                    <a:gd name="connsiteX11" fmla="*/ 326534 w 1701503"/>
                    <a:gd name="connsiteY11" fmla="*/ 8626 h 646981"/>
                    <a:gd name="connsiteX12" fmla="*/ 645711 w 1701503"/>
                    <a:gd name="connsiteY12" fmla="*/ 0 h 646981"/>
                    <a:gd name="connsiteX13" fmla="*/ 792360 w 1701503"/>
                    <a:gd name="connsiteY13" fmla="*/ 112143 h 646981"/>
                    <a:gd name="connsiteX14" fmla="*/ 1171922 w 1701503"/>
                    <a:gd name="connsiteY14" fmla="*/ 51759 h 646981"/>
                    <a:gd name="connsiteX15" fmla="*/ 1646375 w 1701503"/>
                    <a:gd name="connsiteY15" fmla="*/ 120770 h 646981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2360 w 1701503"/>
                    <a:gd name="connsiteY13" fmla="*/ 103517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1692 w 1701503"/>
                    <a:gd name="connsiteY15" fmla="*/ 69368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60343 w 1701503"/>
                    <a:gd name="connsiteY6" fmla="*/ 619611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29892"/>
                    <a:gd name="connsiteX1" fmla="*/ 1672254 w 1701503"/>
                    <a:gd name="connsiteY1" fmla="*/ 566818 h 629892"/>
                    <a:gd name="connsiteX2" fmla="*/ 1277385 w 1701503"/>
                    <a:gd name="connsiteY2" fmla="*/ 578022 h 629892"/>
                    <a:gd name="connsiteX3" fmla="*/ 862376 w 1701503"/>
                    <a:gd name="connsiteY3" fmla="*/ 587991 h 629892"/>
                    <a:gd name="connsiteX4" fmla="*/ 680217 w 1701503"/>
                    <a:gd name="connsiteY4" fmla="*/ 629729 h 629892"/>
                    <a:gd name="connsiteX5" fmla="*/ 160343 w 1701503"/>
                    <a:gd name="connsiteY5" fmla="*/ 619611 h 629892"/>
                    <a:gd name="connsiteX6" fmla="*/ 24609 w 1701503"/>
                    <a:gd name="connsiteY6" fmla="*/ 526212 h 629892"/>
                    <a:gd name="connsiteX7" fmla="*/ 7356 w 1701503"/>
                    <a:gd name="connsiteY7" fmla="*/ 293299 h 629892"/>
                    <a:gd name="connsiteX8" fmla="*/ 98281 w 1701503"/>
                    <a:gd name="connsiteY8" fmla="*/ 102892 h 629892"/>
                    <a:gd name="connsiteX9" fmla="*/ 208292 w 1701503"/>
                    <a:gd name="connsiteY9" fmla="*/ 29235 h 629892"/>
                    <a:gd name="connsiteX10" fmla="*/ 326534 w 1701503"/>
                    <a:gd name="connsiteY10" fmla="*/ 0 h 629892"/>
                    <a:gd name="connsiteX11" fmla="*/ 648865 w 1701503"/>
                    <a:gd name="connsiteY11" fmla="*/ 10308 h 629892"/>
                    <a:gd name="connsiteX12" fmla="*/ 798825 w 1701503"/>
                    <a:gd name="connsiteY12" fmla="*/ 81469 h 629892"/>
                    <a:gd name="connsiteX13" fmla="*/ 1162694 w 1701503"/>
                    <a:gd name="connsiteY13" fmla="*/ 68377 h 629892"/>
                    <a:gd name="connsiteX14" fmla="*/ 1318261 w 1701503"/>
                    <a:gd name="connsiteY14" fmla="*/ 110390 h 629892"/>
                    <a:gd name="connsiteX15" fmla="*/ 1646375 w 1701503"/>
                    <a:gd name="connsiteY15" fmla="*/ 112144 h 629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01503" h="629892">
                      <a:moveTo>
                        <a:pt x="1672254" y="595223"/>
                      </a:moveTo>
                      <a:cubicBezTo>
                        <a:pt x="1672254" y="585755"/>
                        <a:pt x="1738065" y="569685"/>
                        <a:pt x="1672254" y="566818"/>
                      </a:cubicBezTo>
                      <a:cubicBezTo>
                        <a:pt x="1606443" y="563951"/>
                        <a:pt x="1412365" y="574493"/>
                        <a:pt x="1277385" y="578022"/>
                      </a:cubicBezTo>
                      <a:cubicBezTo>
                        <a:pt x="1142405" y="581551"/>
                        <a:pt x="961904" y="579373"/>
                        <a:pt x="862376" y="587991"/>
                      </a:cubicBezTo>
                      <a:cubicBezTo>
                        <a:pt x="762848" y="596609"/>
                        <a:pt x="737726" y="632604"/>
                        <a:pt x="680217" y="629729"/>
                      </a:cubicBezTo>
                      <a:lnTo>
                        <a:pt x="160343" y="619611"/>
                      </a:lnTo>
                      <a:cubicBezTo>
                        <a:pt x="138777" y="600921"/>
                        <a:pt x="49050" y="583721"/>
                        <a:pt x="24609" y="526212"/>
                      </a:cubicBezTo>
                      <a:cubicBezTo>
                        <a:pt x="168" y="468703"/>
                        <a:pt x="-7021" y="368061"/>
                        <a:pt x="7356" y="293299"/>
                      </a:cubicBezTo>
                      <a:cubicBezTo>
                        <a:pt x="21733" y="218537"/>
                        <a:pt x="63764" y="143143"/>
                        <a:pt x="98281" y="102892"/>
                      </a:cubicBezTo>
                      <a:cubicBezTo>
                        <a:pt x="132810" y="91400"/>
                        <a:pt x="173763" y="40727"/>
                        <a:pt x="208292" y="29235"/>
                      </a:cubicBezTo>
                      <a:cubicBezTo>
                        <a:pt x="244235" y="16295"/>
                        <a:pt x="254659" y="10070"/>
                        <a:pt x="326534" y="0"/>
                      </a:cubicBezTo>
                      <a:lnTo>
                        <a:pt x="648865" y="10308"/>
                      </a:lnTo>
                      <a:cubicBezTo>
                        <a:pt x="727580" y="23886"/>
                        <a:pt x="711649" y="75998"/>
                        <a:pt x="798825" y="81469"/>
                      </a:cubicBezTo>
                      <a:lnTo>
                        <a:pt x="1162694" y="68377"/>
                      </a:lnTo>
                      <a:cubicBezTo>
                        <a:pt x="1249267" y="73197"/>
                        <a:pt x="1239186" y="98888"/>
                        <a:pt x="1318261" y="110390"/>
                      </a:cubicBezTo>
                      <a:lnTo>
                        <a:pt x="1646375" y="112144"/>
                      </a:lnTo>
                    </a:path>
                  </a:pathLst>
                </a:cu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1" name="Группа 10"/>
              <p:cNvGrpSpPr/>
              <p:nvPr/>
            </p:nvGrpSpPr>
            <p:grpSpPr>
              <a:xfrm>
                <a:off x="871538" y="1004888"/>
                <a:ext cx="346075" cy="227012"/>
                <a:chOff x="0" y="0"/>
                <a:chExt cx="346075" cy="227012"/>
              </a:xfrm>
            </p:grpSpPr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Дуга 48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0" name="Дуга 49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>
                <a:off x="1190625" y="981075"/>
                <a:ext cx="346075" cy="227012"/>
                <a:chOff x="0" y="0"/>
                <a:chExt cx="346075" cy="227012"/>
              </a:xfrm>
            </p:grpSpPr>
            <p:cxnSp>
              <p:nvCxnSpPr>
                <p:cNvPr id="43" name="Прямая соединительная линия 42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Прямая соединительная линия 43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Дуга 44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6" name="Дуга 45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3" name="Группа 12"/>
              <p:cNvGrpSpPr/>
              <p:nvPr/>
            </p:nvGrpSpPr>
            <p:grpSpPr>
              <a:xfrm>
                <a:off x="1747838" y="923925"/>
                <a:ext cx="346075" cy="227012"/>
                <a:chOff x="0" y="0"/>
                <a:chExt cx="346075" cy="227012"/>
              </a:xfrm>
            </p:grpSpPr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Дуга 40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2" name="Дуга 41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4" name="Группа 13"/>
              <p:cNvGrpSpPr/>
              <p:nvPr/>
            </p:nvGrpSpPr>
            <p:grpSpPr>
              <a:xfrm>
                <a:off x="2119313" y="885825"/>
                <a:ext cx="346075" cy="227012"/>
                <a:chOff x="0" y="0"/>
                <a:chExt cx="346075" cy="227012"/>
              </a:xfrm>
            </p:grpSpPr>
            <p:cxnSp>
              <p:nvCxnSpPr>
                <p:cNvPr id="35" name="Прямая соединительная линия 34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Прямая соединительная линия 35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Дуга 36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8" name="Дуга 37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5" name="Группа 14"/>
              <p:cNvGrpSpPr/>
              <p:nvPr/>
            </p:nvGrpSpPr>
            <p:grpSpPr>
              <a:xfrm>
                <a:off x="2952750" y="790575"/>
                <a:ext cx="346075" cy="226694"/>
                <a:chOff x="0" y="0"/>
                <a:chExt cx="346075" cy="227012"/>
              </a:xfrm>
            </p:grpSpPr>
            <p:cxnSp>
              <p:nvCxnSpPr>
                <p:cNvPr id="31" name="Прямая соединительная линия 30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Прямая соединительная линия 31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Дуга 32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4" name="Дуга 33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>
                <a:off x="3452813" y="742950"/>
                <a:ext cx="346075" cy="226694"/>
                <a:chOff x="0" y="0"/>
                <a:chExt cx="346075" cy="227012"/>
              </a:xfrm>
            </p:grpSpPr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Дуга 28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Дуга 29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7" name="Группа 16"/>
              <p:cNvGrpSpPr/>
              <p:nvPr/>
            </p:nvGrpSpPr>
            <p:grpSpPr>
              <a:xfrm>
                <a:off x="4205288" y="623888"/>
                <a:ext cx="346075" cy="226694"/>
                <a:chOff x="0" y="0"/>
                <a:chExt cx="346075" cy="227012"/>
              </a:xfrm>
            </p:grpSpPr>
            <p:cxnSp>
              <p:nvCxnSpPr>
                <p:cNvPr id="23" name="Прямая соединительная линия 22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Прямая соединительная линия 23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Дуга 24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Дуга 25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18" name="Группа 17"/>
              <p:cNvGrpSpPr/>
              <p:nvPr/>
            </p:nvGrpSpPr>
            <p:grpSpPr>
              <a:xfrm>
                <a:off x="4562475" y="576263"/>
                <a:ext cx="346075" cy="227012"/>
                <a:chOff x="0" y="0"/>
                <a:chExt cx="346075" cy="227012"/>
              </a:xfrm>
            </p:grpSpPr>
            <p:cxnSp>
              <p:nvCxnSpPr>
                <p:cNvPr id="19" name="Прямая соединительная линия 18"/>
                <p:cNvCxnSpPr/>
                <p:nvPr/>
              </p:nvCxnSpPr>
              <p:spPr>
                <a:xfrm>
                  <a:off x="23812" y="128587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Прямая соединительная линия 19"/>
                <p:cNvCxnSpPr/>
                <p:nvPr/>
              </p:nvCxnSpPr>
              <p:spPr>
                <a:xfrm>
                  <a:off x="109537" y="9525"/>
                  <a:ext cx="224155" cy="9652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Дуга 20"/>
                <p:cNvSpPr/>
                <p:nvPr/>
              </p:nvSpPr>
              <p:spPr>
                <a:xfrm>
                  <a:off x="0" y="0"/>
                  <a:ext cx="146050" cy="146050"/>
                </a:xfrm>
                <a:prstGeom prst="arc">
                  <a:avLst>
                    <a:gd name="adj1" fmla="val 7666534"/>
                    <a:gd name="adj2" fmla="val 18548641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Дуга 21"/>
                <p:cNvSpPr/>
                <p:nvPr/>
              </p:nvSpPr>
              <p:spPr>
                <a:xfrm>
                  <a:off x="200025" y="80962"/>
                  <a:ext cx="146050" cy="146050"/>
                </a:xfrm>
                <a:prstGeom prst="arc">
                  <a:avLst>
                    <a:gd name="adj1" fmla="val 835913"/>
                    <a:gd name="adj2" fmla="val 21444292"/>
                  </a:avLst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26" name="Прямоугольник 125"/>
          <p:cNvSpPr/>
          <p:nvPr/>
        </p:nvSpPr>
        <p:spPr>
          <a:xfrm>
            <a:off x="6254338" y="3256686"/>
            <a:ext cx="2073003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ru-RU" dirty="0"/>
              <a:t>Основа для набора</a:t>
            </a:r>
          </a:p>
        </p:txBody>
      </p:sp>
    </p:spTree>
    <p:extLst>
      <p:ext uri="{BB962C8B-B14F-4D97-AF65-F5344CB8AC3E}">
        <p14:creationId xmlns:p14="http://schemas.microsoft.com/office/powerpoint/2010/main" val="1292242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Чертежи деталей изделия</a:t>
            </a:r>
            <a:br>
              <a:rPr lang="ru-RU" dirty="0"/>
            </a:br>
            <a:r>
              <a:rPr lang="ru-RU" dirty="0"/>
              <a:t>	«Основа для набора»	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128291" y="2106201"/>
            <a:ext cx="6691257" cy="2062207"/>
            <a:chOff x="0" y="0"/>
            <a:chExt cx="5461953" cy="1388428"/>
          </a:xfrm>
        </p:grpSpPr>
        <p:grpSp>
          <p:nvGrpSpPr>
            <p:cNvPr id="5" name="Группа 4"/>
            <p:cNvGrpSpPr/>
            <p:nvPr/>
          </p:nvGrpSpPr>
          <p:grpSpPr>
            <a:xfrm rot="21236658">
              <a:off x="0" y="0"/>
              <a:ext cx="5219065" cy="1288415"/>
              <a:chOff x="0" y="0"/>
              <a:chExt cx="5219065" cy="1288415"/>
            </a:xfrm>
            <a:noFill/>
          </p:grpSpPr>
          <p:grpSp>
            <p:nvGrpSpPr>
              <p:cNvPr id="49" name="Группа 48"/>
              <p:cNvGrpSpPr/>
              <p:nvPr/>
            </p:nvGrpSpPr>
            <p:grpSpPr>
              <a:xfrm>
                <a:off x="0" y="0"/>
                <a:ext cx="5219065" cy="1288415"/>
                <a:chOff x="0" y="0"/>
                <a:chExt cx="3271410" cy="629892"/>
              </a:xfrm>
              <a:grpFill/>
            </p:grpSpPr>
            <p:sp>
              <p:nvSpPr>
                <p:cNvPr id="59" name="Полилиния 58"/>
                <p:cNvSpPr/>
                <p:nvPr/>
              </p:nvSpPr>
              <p:spPr>
                <a:xfrm>
                  <a:off x="0" y="0"/>
                  <a:ext cx="1701503" cy="629892"/>
                </a:xfrm>
                <a:custGeom>
                  <a:avLst/>
                  <a:gdLst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319178 w 1664898"/>
                    <a:gd name="connsiteY15" fmla="*/ 8626 h 672860"/>
                    <a:gd name="connsiteX16" fmla="*/ 638355 w 1664898"/>
                    <a:gd name="connsiteY16" fmla="*/ 0 h 672860"/>
                    <a:gd name="connsiteX17" fmla="*/ 785004 w 1664898"/>
                    <a:gd name="connsiteY17" fmla="*/ 112143 h 672860"/>
                    <a:gd name="connsiteX18" fmla="*/ 1164566 w 1664898"/>
                    <a:gd name="connsiteY18" fmla="*/ 51759 h 672860"/>
                    <a:gd name="connsiteX19" fmla="*/ 1639019 w 1664898"/>
                    <a:gd name="connsiteY19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0936 w 1664898"/>
                    <a:gd name="connsiteY15" fmla="*/ 37861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964888 w 1672254"/>
                    <a:gd name="connsiteY7" fmla="*/ 664234 h 672860"/>
                    <a:gd name="connsiteX8" fmla="*/ 852745 w 1672254"/>
                    <a:gd name="connsiteY8" fmla="*/ 646981 h 672860"/>
                    <a:gd name="connsiteX9" fmla="*/ 680217 w 1672254"/>
                    <a:gd name="connsiteY9" fmla="*/ 638355 h 672860"/>
                    <a:gd name="connsiteX10" fmla="*/ 154005 w 1672254"/>
                    <a:gd name="connsiteY10" fmla="*/ 646981 h 672860"/>
                    <a:gd name="connsiteX11" fmla="*/ 154005 w 1672254"/>
                    <a:gd name="connsiteY11" fmla="*/ 646981 h 672860"/>
                    <a:gd name="connsiteX12" fmla="*/ 24609 w 1672254"/>
                    <a:gd name="connsiteY12" fmla="*/ 534838 h 672860"/>
                    <a:gd name="connsiteX13" fmla="*/ 7356 w 1672254"/>
                    <a:gd name="connsiteY13" fmla="*/ 301925 h 672860"/>
                    <a:gd name="connsiteX14" fmla="*/ 110873 w 1672254"/>
                    <a:gd name="connsiteY14" fmla="*/ 86264 h 672860"/>
                    <a:gd name="connsiteX15" fmla="*/ 208292 w 1672254"/>
                    <a:gd name="connsiteY15" fmla="*/ 37861 h 672860"/>
                    <a:gd name="connsiteX16" fmla="*/ 326534 w 1672254"/>
                    <a:gd name="connsiteY16" fmla="*/ 8626 h 672860"/>
                    <a:gd name="connsiteX17" fmla="*/ 645711 w 1672254"/>
                    <a:gd name="connsiteY17" fmla="*/ 0 h 672860"/>
                    <a:gd name="connsiteX18" fmla="*/ 792360 w 1672254"/>
                    <a:gd name="connsiteY18" fmla="*/ 112143 h 672860"/>
                    <a:gd name="connsiteX19" fmla="*/ 1171922 w 1672254"/>
                    <a:gd name="connsiteY19" fmla="*/ 51759 h 672860"/>
                    <a:gd name="connsiteX20" fmla="*/ 1646375 w 1672254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852745 w 1672254"/>
                    <a:gd name="connsiteY7" fmla="*/ 646981 h 672860"/>
                    <a:gd name="connsiteX8" fmla="*/ 680217 w 1672254"/>
                    <a:gd name="connsiteY8" fmla="*/ 638355 h 672860"/>
                    <a:gd name="connsiteX9" fmla="*/ 154005 w 1672254"/>
                    <a:gd name="connsiteY9" fmla="*/ 646981 h 672860"/>
                    <a:gd name="connsiteX10" fmla="*/ 154005 w 1672254"/>
                    <a:gd name="connsiteY10" fmla="*/ 646981 h 672860"/>
                    <a:gd name="connsiteX11" fmla="*/ 24609 w 1672254"/>
                    <a:gd name="connsiteY11" fmla="*/ 534838 h 672860"/>
                    <a:gd name="connsiteX12" fmla="*/ 7356 w 1672254"/>
                    <a:gd name="connsiteY12" fmla="*/ 301925 h 672860"/>
                    <a:gd name="connsiteX13" fmla="*/ 110873 w 1672254"/>
                    <a:gd name="connsiteY13" fmla="*/ 86264 h 672860"/>
                    <a:gd name="connsiteX14" fmla="*/ 208292 w 1672254"/>
                    <a:gd name="connsiteY14" fmla="*/ 37861 h 672860"/>
                    <a:gd name="connsiteX15" fmla="*/ 326534 w 1672254"/>
                    <a:gd name="connsiteY15" fmla="*/ 8626 h 672860"/>
                    <a:gd name="connsiteX16" fmla="*/ 645711 w 1672254"/>
                    <a:gd name="connsiteY16" fmla="*/ 0 h 672860"/>
                    <a:gd name="connsiteX17" fmla="*/ 792360 w 1672254"/>
                    <a:gd name="connsiteY17" fmla="*/ 112143 h 672860"/>
                    <a:gd name="connsiteX18" fmla="*/ 1171922 w 1672254"/>
                    <a:gd name="connsiteY18" fmla="*/ 51759 h 672860"/>
                    <a:gd name="connsiteX19" fmla="*/ 1646375 w 1672254"/>
                    <a:gd name="connsiteY19" fmla="*/ 120770 h 672860"/>
                    <a:gd name="connsiteX0" fmla="*/ 1672254 w 1672254"/>
                    <a:gd name="connsiteY0" fmla="*/ 603849 h 664234"/>
                    <a:gd name="connsiteX1" fmla="*/ 1672254 w 1672254"/>
                    <a:gd name="connsiteY1" fmla="*/ 603849 h 664234"/>
                    <a:gd name="connsiteX2" fmla="*/ 1585990 w 1672254"/>
                    <a:gd name="connsiteY2" fmla="*/ 621102 h 664234"/>
                    <a:gd name="connsiteX3" fmla="*/ 1396209 w 1672254"/>
                    <a:gd name="connsiteY3" fmla="*/ 638355 h 664234"/>
                    <a:gd name="connsiteX4" fmla="*/ 1292692 w 1672254"/>
                    <a:gd name="connsiteY4" fmla="*/ 655608 h 664234"/>
                    <a:gd name="connsiteX5" fmla="*/ 1240934 w 1672254"/>
                    <a:gd name="connsiteY5" fmla="*/ 664234 h 664234"/>
                    <a:gd name="connsiteX6" fmla="*/ 852745 w 1672254"/>
                    <a:gd name="connsiteY6" fmla="*/ 646981 h 664234"/>
                    <a:gd name="connsiteX7" fmla="*/ 680217 w 1672254"/>
                    <a:gd name="connsiteY7" fmla="*/ 638355 h 664234"/>
                    <a:gd name="connsiteX8" fmla="*/ 154005 w 1672254"/>
                    <a:gd name="connsiteY8" fmla="*/ 646981 h 664234"/>
                    <a:gd name="connsiteX9" fmla="*/ 154005 w 1672254"/>
                    <a:gd name="connsiteY9" fmla="*/ 646981 h 664234"/>
                    <a:gd name="connsiteX10" fmla="*/ 24609 w 1672254"/>
                    <a:gd name="connsiteY10" fmla="*/ 534838 h 664234"/>
                    <a:gd name="connsiteX11" fmla="*/ 7356 w 1672254"/>
                    <a:gd name="connsiteY11" fmla="*/ 301925 h 664234"/>
                    <a:gd name="connsiteX12" fmla="*/ 110873 w 1672254"/>
                    <a:gd name="connsiteY12" fmla="*/ 86264 h 664234"/>
                    <a:gd name="connsiteX13" fmla="*/ 208292 w 1672254"/>
                    <a:gd name="connsiteY13" fmla="*/ 37861 h 664234"/>
                    <a:gd name="connsiteX14" fmla="*/ 326534 w 1672254"/>
                    <a:gd name="connsiteY14" fmla="*/ 8626 h 664234"/>
                    <a:gd name="connsiteX15" fmla="*/ 645711 w 1672254"/>
                    <a:gd name="connsiteY15" fmla="*/ 0 h 664234"/>
                    <a:gd name="connsiteX16" fmla="*/ 792360 w 1672254"/>
                    <a:gd name="connsiteY16" fmla="*/ 112143 h 664234"/>
                    <a:gd name="connsiteX17" fmla="*/ 1171922 w 1672254"/>
                    <a:gd name="connsiteY17" fmla="*/ 51759 h 664234"/>
                    <a:gd name="connsiteX18" fmla="*/ 1646375 w 1672254"/>
                    <a:gd name="connsiteY18" fmla="*/ 120770 h 664234"/>
                    <a:gd name="connsiteX0" fmla="*/ 1672254 w 1672254"/>
                    <a:gd name="connsiteY0" fmla="*/ 603849 h 655608"/>
                    <a:gd name="connsiteX1" fmla="*/ 1672254 w 1672254"/>
                    <a:gd name="connsiteY1" fmla="*/ 603849 h 655608"/>
                    <a:gd name="connsiteX2" fmla="*/ 1585990 w 1672254"/>
                    <a:gd name="connsiteY2" fmla="*/ 621102 h 655608"/>
                    <a:gd name="connsiteX3" fmla="*/ 1396209 w 1672254"/>
                    <a:gd name="connsiteY3" fmla="*/ 638355 h 655608"/>
                    <a:gd name="connsiteX4" fmla="*/ 1292692 w 1672254"/>
                    <a:gd name="connsiteY4" fmla="*/ 655608 h 655608"/>
                    <a:gd name="connsiteX5" fmla="*/ 852745 w 1672254"/>
                    <a:gd name="connsiteY5" fmla="*/ 646981 h 655608"/>
                    <a:gd name="connsiteX6" fmla="*/ 680217 w 1672254"/>
                    <a:gd name="connsiteY6" fmla="*/ 638355 h 655608"/>
                    <a:gd name="connsiteX7" fmla="*/ 154005 w 1672254"/>
                    <a:gd name="connsiteY7" fmla="*/ 646981 h 655608"/>
                    <a:gd name="connsiteX8" fmla="*/ 154005 w 1672254"/>
                    <a:gd name="connsiteY8" fmla="*/ 646981 h 655608"/>
                    <a:gd name="connsiteX9" fmla="*/ 24609 w 1672254"/>
                    <a:gd name="connsiteY9" fmla="*/ 534838 h 655608"/>
                    <a:gd name="connsiteX10" fmla="*/ 7356 w 1672254"/>
                    <a:gd name="connsiteY10" fmla="*/ 301925 h 655608"/>
                    <a:gd name="connsiteX11" fmla="*/ 110873 w 1672254"/>
                    <a:gd name="connsiteY11" fmla="*/ 86264 h 655608"/>
                    <a:gd name="connsiteX12" fmla="*/ 208292 w 1672254"/>
                    <a:gd name="connsiteY12" fmla="*/ 37861 h 655608"/>
                    <a:gd name="connsiteX13" fmla="*/ 326534 w 1672254"/>
                    <a:gd name="connsiteY13" fmla="*/ 8626 h 655608"/>
                    <a:gd name="connsiteX14" fmla="*/ 645711 w 1672254"/>
                    <a:gd name="connsiteY14" fmla="*/ 0 h 655608"/>
                    <a:gd name="connsiteX15" fmla="*/ 792360 w 1672254"/>
                    <a:gd name="connsiteY15" fmla="*/ 112143 h 655608"/>
                    <a:gd name="connsiteX16" fmla="*/ 1171922 w 1672254"/>
                    <a:gd name="connsiteY16" fmla="*/ 51759 h 655608"/>
                    <a:gd name="connsiteX17" fmla="*/ 1646375 w 1672254"/>
                    <a:gd name="connsiteY17" fmla="*/ 120770 h 655608"/>
                    <a:gd name="connsiteX0" fmla="*/ 1672254 w 1672254"/>
                    <a:gd name="connsiteY0" fmla="*/ 603849 h 656667"/>
                    <a:gd name="connsiteX1" fmla="*/ 1672254 w 1672254"/>
                    <a:gd name="connsiteY1" fmla="*/ 603849 h 656667"/>
                    <a:gd name="connsiteX2" fmla="*/ 1585990 w 1672254"/>
                    <a:gd name="connsiteY2" fmla="*/ 621102 h 656667"/>
                    <a:gd name="connsiteX3" fmla="*/ 1292692 w 1672254"/>
                    <a:gd name="connsiteY3" fmla="*/ 655608 h 656667"/>
                    <a:gd name="connsiteX4" fmla="*/ 852745 w 1672254"/>
                    <a:gd name="connsiteY4" fmla="*/ 646981 h 656667"/>
                    <a:gd name="connsiteX5" fmla="*/ 680217 w 1672254"/>
                    <a:gd name="connsiteY5" fmla="*/ 638355 h 656667"/>
                    <a:gd name="connsiteX6" fmla="*/ 154005 w 1672254"/>
                    <a:gd name="connsiteY6" fmla="*/ 646981 h 656667"/>
                    <a:gd name="connsiteX7" fmla="*/ 154005 w 1672254"/>
                    <a:gd name="connsiteY7" fmla="*/ 646981 h 656667"/>
                    <a:gd name="connsiteX8" fmla="*/ 24609 w 1672254"/>
                    <a:gd name="connsiteY8" fmla="*/ 534838 h 656667"/>
                    <a:gd name="connsiteX9" fmla="*/ 7356 w 1672254"/>
                    <a:gd name="connsiteY9" fmla="*/ 301925 h 656667"/>
                    <a:gd name="connsiteX10" fmla="*/ 110873 w 1672254"/>
                    <a:gd name="connsiteY10" fmla="*/ 86264 h 656667"/>
                    <a:gd name="connsiteX11" fmla="*/ 208292 w 1672254"/>
                    <a:gd name="connsiteY11" fmla="*/ 37861 h 656667"/>
                    <a:gd name="connsiteX12" fmla="*/ 326534 w 1672254"/>
                    <a:gd name="connsiteY12" fmla="*/ 8626 h 656667"/>
                    <a:gd name="connsiteX13" fmla="*/ 645711 w 1672254"/>
                    <a:gd name="connsiteY13" fmla="*/ 0 h 656667"/>
                    <a:gd name="connsiteX14" fmla="*/ 792360 w 1672254"/>
                    <a:gd name="connsiteY14" fmla="*/ 112143 h 656667"/>
                    <a:gd name="connsiteX15" fmla="*/ 1171922 w 1672254"/>
                    <a:gd name="connsiteY15" fmla="*/ 51759 h 656667"/>
                    <a:gd name="connsiteX16" fmla="*/ 1646375 w 1672254"/>
                    <a:gd name="connsiteY16" fmla="*/ 120770 h 656667"/>
                    <a:gd name="connsiteX0" fmla="*/ 1672254 w 1672254"/>
                    <a:gd name="connsiteY0" fmla="*/ 603849 h 646996"/>
                    <a:gd name="connsiteX1" fmla="*/ 1672254 w 1672254"/>
                    <a:gd name="connsiteY1" fmla="*/ 603849 h 646996"/>
                    <a:gd name="connsiteX2" fmla="*/ 1585990 w 1672254"/>
                    <a:gd name="connsiteY2" fmla="*/ 621102 h 646996"/>
                    <a:gd name="connsiteX3" fmla="*/ 1292923 w 1672254"/>
                    <a:gd name="connsiteY3" fmla="*/ 639918 h 646996"/>
                    <a:gd name="connsiteX4" fmla="*/ 852745 w 1672254"/>
                    <a:gd name="connsiteY4" fmla="*/ 646981 h 646996"/>
                    <a:gd name="connsiteX5" fmla="*/ 680217 w 1672254"/>
                    <a:gd name="connsiteY5" fmla="*/ 638355 h 646996"/>
                    <a:gd name="connsiteX6" fmla="*/ 154005 w 1672254"/>
                    <a:gd name="connsiteY6" fmla="*/ 646981 h 646996"/>
                    <a:gd name="connsiteX7" fmla="*/ 154005 w 1672254"/>
                    <a:gd name="connsiteY7" fmla="*/ 646981 h 646996"/>
                    <a:gd name="connsiteX8" fmla="*/ 24609 w 1672254"/>
                    <a:gd name="connsiteY8" fmla="*/ 534838 h 646996"/>
                    <a:gd name="connsiteX9" fmla="*/ 7356 w 1672254"/>
                    <a:gd name="connsiteY9" fmla="*/ 301925 h 646996"/>
                    <a:gd name="connsiteX10" fmla="*/ 110873 w 1672254"/>
                    <a:gd name="connsiteY10" fmla="*/ 86264 h 646996"/>
                    <a:gd name="connsiteX11" fmla="*/ 208292 w 1672254"/>
                    <a:gd name="connsiteY11" fmla="*/ 37861 h 646996"/>
                    <a:gd name="connsiteX12" fmla="*/ 326534 w 1672254"/>
                    <a:gd name="connsiteY12" fmla="*/ 8626 h 646996"/>
                    <a:gd name="connsiteX13" fmla="*/ 645711 w 1672254"/>
                    <a:gd name="connsiteY13" fmla="*/ 0 h 646996"/>
                    <a:gd name="connsiteX14" fmla="*/ 792360 w 1672254"/>
                    <a:gd name="connsiteY14" fmla="*/ 112143 h 646996"/>
                    <a:gd name="connsiteX15" fmla="*/ 1171922 w 1672254"/>
                    <a:gd name="connsiteY15" fmla="*/ 51759 h 646996"/>
                    <a:gd name="connsiteX16" fmla="*/ 1646375 w 1672254"/>
                    <a:gd name="connsiteY16" fmla="*/ 120770 h 646996"/>
                    <a:gd name="connsiteX0" fmla="*/ 1672254 w 1672254"/>
                    <a:gd name="connsiteY0" fmla="*/ 603849 h 647049"/>
                    <a:gd name="connsiteX1" fmla="*/ 1672254 w 1672254"/>
                    <a:gd name="connsiteY1" fmla="*/ 603849 h 647049"/>
                    <a:gd name="connsiteX2" fmla="*/ 1292923 w 1672254"/>
                    <a:gd name="connsiteY2" fmla="*/ 639918 h 647049"/>
                    <a:gd name="connsiteX3" fmla="*/ 852745 w 1672254"/>
                    <a:gd name="connsiteY3" fmla="*/ 646981 h 647049"/>
                    <a:gd name="connsiteX4" fmla="*/ 680217 w 1672254"/>
                    <a:gd name="connsiteY4" fmla="*/ 638355 h 647049"/>
                    <a:gd name="connsiteX5" fmla="*/ 154005 w 1672254"/>
                    <a:gd name="connsiteY5" fmla="*/ 646981 h 647049"/>
                    <a:gd name="connsiteX6" fmla="*/ 154005 w 1672254"/>
                    <a:gd name="connsiteY6" fmla="*/ 646981 h 647049"/>
                    <a:gd name="connsiteX7" fmla="*/ 24609 w 1672254"/>
                    <a:gd name="connsiteY7" fmla="*/ 534838 h 647049"/>
                    <a:gd name="connsiteX8" fmla="*/ 7356 w 1672254"/>
                    <a:gd name="connsiteY8" fmla="*/ 301925 h 647049"/>
                    <a:gd name="connsiteX9" fmla="*/ 110873 w 1672254"/>
                    <a:gd name="connsiteY9" fmla="*/ 86264 h 647049"/>
                    <a:gd name="connsiteX10" fmla="*/ 208292 w 1672254"/>
                    <a:gd name="connsiteY10" fmla="*/ 37861 h 647049"/>
                    <a:gd name="connsiteX11" fmla="*/ 326534 w 1672254"/>
                    <a:gd name="connsiteY11" fmla="*/ 8626 h 647049"/>
                    <a:gd name="connsiteX12" fmla="*/ 645711 w 1672254"/>
                    <a:gd name="connsiteY12" fmla="*/ 0 h 647049"/>
                    <a:gd name="connsiteX13" fmla="*/ 792360 w 1672254"/>
                    <a:gd name="connsiteY13" fmla="*/ 112143 h 647049"/>
                    <a:gd name="connsiteX14" fmla="*/ 1171922 w 1672254"/>
                    <a:gd name="connsiteY14" fmla="*/ 51759 h 647049"/>
                    <a:gd name="connsiteX15" fmla="*/ 1646375 w 1672254"/>
                    <a:gd name="connsiteY15" fmla="*/ 120770 h 647049"/>
                    <a:gd name="connsiteX0" fmla="*/ 1672254 w 1672254"/>
                    <a:gd name="connsiteY0" fmla="*/ 603849 h 648068"/>
                    <a:gd name="connsiteX1" fmla="*/ 1672254 w 1672254"/>
                    <a:gd name="connsiteY1" fmla="*/ 575444 h 648068"/>
                    <a:gd name="connsiteX2" fmla="*/ 1292923 w 1672254"/>
                    <a:gd name="connsiteY2" fmla="*/ 639918 h 648068"/>
                    <a:gd name="connsiteX3" fmla="*/ 852745 w 1672254"/>
                    <a:gd name="connsiteY3" fmla="*/ 646981 h 648068"/>
                    <a:gd name="connsiteX4" fmla="*/ 680217 w 1672254"/>
                    <a:gd name="connsiteY4" fmla="*/ 638355 h 648068"/>
                    <a:gd name="connsiteX5" fmla="*/ 154005 w 1672254"/>
                    <a:gd name="connsiteY5" fmla="*/ 646981 h 648068"/>
                    <a:gd name="connsiteX6" fmla="*/ 154005 w 1672254"/>
                    <a:gd name="connsiteY6" fmla="*/ 646981 h 648068"/>
                    <a:gd name="connsiteX7" fmla="*/ 24609 w 1672254"/>
                    <a:gd name="connsiteY7" fmla="*/ 534838 h 648068"/>
                    <a:gd name="connsiteX8" fmla="*/ 7356 w 1672254"/>
                    <a:gd name="connsiteY8" fmla="*/ 301925 h 648068"/>
                    <a:gd name="connsiteX9" fmla="*/ 110873 w 1672254"/>
                    <a:gd name="connsiteY9" fmla="*/ 86264 h 648068"/>
                    <a:gd name="connsiteX10" fmla="*/ 208292 w 1672254"/>
                    <a:gd name="connsiteY10" fmla="*/ 37861 h 648068"/>
                    <a:gd name="connsiteX11" fmla="*/ 326534 w 1672254"/>
                    <a:gd name="connsiteY11" fmla="*/ 8626 h 648068"/>
                    <a:gd name="connsiteX12" fmla="*/ 645711 w 1672254"/>
                    <a:gd name="connsiteY12" fmla="*/ 0 h 648068"/>
                    <a:gd name="connsiteX13" fmla="*/ 792360 w 1672254"/>
                    <a:gd name="connsiteY13" fmla="*/ 112143 h 648068"/>
                    <a:gd name="connsiteX14" fmla="*/ 1171922 w 1672254"/>
                    <a:gd name="connsiteY14" fmla="*/ 51759 h 648068"/>
                    <a:gd name="connsiteX15" fmla="*/ 1646375 w 1672254"/>
                    <a:gd name="connsiteY15" fmla="*/ 120770 h 648068"/>
                    <a:gd name="connsiteX0" fmla="*/ 1672254 w 1701503"/>
                    <a:gd name="connsiteY0" fmla="*/ 603849 h 649699"/>
                    <a:gd name="connsiteX1" fmla="*/ 1672254 w 1701503"/>
                    <a:gd name="connsiteY1" fmla="*/ 575444 h 649699"/>
                    <a:gd name="connsiteX2" fmla="*/ 1277385 w 1701503"/>
                    <a:gd name="connsiteY2" fmla="*/ 586648 h 649699"/>
                    <a:gd name="connsiteX3" fmla="*/ 852745 w 1701503"/>
                    <a:gd name="connsiteY3" fmla="*/ 646981 h 649699"/>
                    <a:gd name="connsiteX4" fmla="*/ 680217 w 1701503"/>
                    <a:gd name="connsiteY4" fmla="*/ 638355 h 649699"/>
                    <a:gd name="connsiteX5" fmla="*/ 154005 w 1701503"/>
                    <a:gd name="connsiteY5" fmla="*/ 646981 h 649699"/>
                    <a:gd name="connsiteX6" fmla="*/ 154005 w 1701503"/>
                    <a:gd name="connsiteY6" fmla="*/ 646981 h 649699"/>
                    <a:gd name="connsiteX7" fmla="*/ 24609 w 1701503"/>
                    <a:gd name="connsiteY7" fmla="*/ 534838 h 649699"/>
                    <a:gd name="connsiteX8" fmla="*/ 7356 w 1701503"/>
                    <a:gd name="connsiteY8" fmla="*/ 301925 h 649699"/>
                    <a:gd name="connsiteX9" fmla="*/ 110873 w 1701503"/>
                    <a:gd name="connsiteY9" fmla="*/ 86264 h 649699"/>
                    <a:gd name="connsiteX10" fmla="*/ 208292 w 1701503"/>
                    <a:gd name="connsiteY10" fmla="*/ 37861 h 649699"/>
                    <a:gd name="connsiteX11" fmla="*/ 326534 w 1701503"/>
                    <a:gd name="connsiteY11" fmla="*/ 8626 h 649699"/>
                    <a:gd name="connsiteX12" fmla="*/ 645711 w 1701503"/>
                    <a:gd name="connsiteY12" fmla="*/ 0 h 649699"/>
                    <a:gd name="connsiteX13" fmla="*/ 792360 w 1701503"/>
                    <a:gd name="connsiteY13" fmla="*/ 112143 h 649699"/>
                    <a:gd name="connsiteX14" fmla="*/ 1171922 w 1701503"/>
                    <a:gd name="connsiteY14" fmla="*/ 51759 h 649699"/>
                    <a:gd name="connsiteX15" fmla="*/ 1646375 w 1701503"/>
                    <a:gd name="connsiteY15" fmla="*/ 120770 h 649699"/>
                    <a:gd name="connsiteX0" fmla="*/ 1672254 w 1701503"/>
                    <a:gd name="connsiteY0" fmla="*/ 603849 h 646981"/>
                    <a:gd name="connsiteX1" fmla="*/ 1672254 w 1701503"/>
                    <a:gd name="connsiteY1" fmla="*/ 575444 h 646981"/>
                    <a:gd name="connsiteX2" fmla="*/ 1277385 w 1701503"/>
                    <a:gd name="connsiteY2" fmla="*/ 586648 h 646981"/>
                    <a:gd name="connsiteX3" fmla="*/ 862376 w 1701503"/>
                    <a:gd name="connsiteY3" fmla="*/ 596617 h 646981"/>
                    <a:gd name="connsiteX4" fmla="*/ 680217 w 1701503"/>
                    <a:gd name="connsiteY4" fmla="*/ 638355 h 646981"/>
                    <a:gd name="connsiteX5" fmla="*/ 154005 w 1701503"/>
                    <a:gd name="connsiteY5" fmla="*/ 646981 h 646981"/>
                    <a:gd name="connsiteX6" fmla="*/ 154005 w 1701503"/>
                    <a:gd name="connsiteY6" fmla="*/ 646981 h 646981"/>
                    <a:gd name="connsiteX7" fmla="*/ 24609 w 1701503"/>
                    <a:gd name="connsiteY7" fmla="*/ 534838 h 646981"/>
                    <a:gd name="connsiteX8" fmla="*/ 7356 w 1701503"/>
                    <a:gd name="connsiteY8" fmla="*/ 301925 h 646981"/>
                    <a:gd name="connsiteX9" fmla="*/ 110873 w 1701503"/>
                    <a:gd name="connsiteY9" fmla="*/ 86264 h 646981"/>
                    <a:gd name="connsiteX10" fmla="*/ 208292 w 1701503"/>
                    <a:gd name="connsiteY10" fmla="*/ 37861 h 646981"/>
                    <a:gd name="connsiteX11" fmla="*/ 326534 w 1701503"/>
                    <a:gd name="connsiteY11" fmla="*/ 8626 h 646981"/>
                    <a:gd name="connsiteX12" fmla="*/ 645711 w 1701503"/>
                    <a:gd name="connsiteY12" fmla="*/ 0 h 646981"/>
                    <a:gd name="connsiteX13" fmla="*/ 792360 w 1701503"/>
                    <a:gd name="connsiteY13" fmla="*/ 112143 h 646981"/>
                    <a:gd name="connsiteX14" fmla="*/ 1171922 w 1701503"/>
                    <a:gd name="connsiteY14" fmla="*/ 51759 h 646981"/>
                    <a:gd name="connsiteX15" fmla="*/ 1646375 w 1701503"/>
                    <a:gd name="connsiteY15" fmla="*/ 120770 h 646981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2360 w 1701503"/>
                    <a:gd name="connsiteY13" fmla="*/ 103517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1692 w 1701503"/>
                    <a:gd name="connsiteY15" fmla="*/ 69368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60343 w 1701503"/>
                    <a:gd name="connsiteY6" fmla="*/ 619611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29892"/>
                    <a:gd name="connsiteX1" fmla="*/ 1672254 w 1701503"/>
                    <a:gd name="connsiteY1" fmla="*/ 566818 h 629892"/>
                    <a:gd name="connsiteX2" fmla="*/ 1277385 w 1701503"/>
                    <a:gd name="connsiteY2" fmla="*/ 578022 h 629892"/>
                    <a:gd name="connsiteX3" fmla="*/ 862376 w 1701503"/>
                    <a:gd name="connsiteY3" fmla="*/ 587991 h 629892"/>
                    <a:gd name="connsiteX4" fmla="*/ 680217 w 1701503"/>
                    <a:gd name="connsiteY4" fmla="*/ 629729 h 629892"/>
                    <a:gd name="connsiteX5" fmla="*/ 160343 w 1701503"/>
                    <a:gd name="connsiteY5" fmla="*/ 619611 h 629892"/>
                    <a:gd name="connsiteX6" fmla="*/ 24609 w 1701503"/>
                    <a:gd name="connsiteY6" fmla="*/ 526212 h 629892"/>
                    <a:gd name="connsiteX7" fmla="*/ 7356 w 1701503"/>
                    <a:gd name="connsiteY7" fmla="*/ 293299 h 629892"/>
                    <a:gd name="connsiteX8" fmla="*/ 98281 w 1701503"/>
                    <a:gd name="connsiteY8" fmla="*/ 102892 h 629892"/>
                    <a:gd name="connsiteX9" fmla="*/ 208292 w 1701503"/>
                    <a:gd name="connsiteY9" fmla="*/ 29235 h 629892"/>
                    <a:gd name="connsiteX10" fmla="*/ 326534 w 1701503"/>
                    <a:gd name="connsiteY10" fmla="*/ 0 h 629892"/>
                    <a:gd name="connsiteX11" fmla="*/ 648865 w 1701503"/>
                    <a:gd name="connsiteY11" fmla="*/ 10308 h 629892"/>
                    <a:gd name="connsiteX12" fmla="*/ 798825 w 1701503"/>
                    <a:gd name="connsiteY12" fmla="*/ 81469 h 629892"/>
                    <a:gd name="connsiteX13" fmla="*/ 1162694 w 1701503"/>
                    <a:gd name="connsiteY13" fmla="*/ 68377 h 629892"/>
                    <a:gd name="connsiteX14" fmla="*/ 1318261 w 1701503"/>
                    <a:gd name="connsiteY14" fmla="*/ 110390 h 629892"/>
                    <a:gd name="connsiteX15" fmla="*/ 1646375 w 1701503"/>
                    <a:gd name="connsiteY15" fmla="*/ 112144 h 629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01503" h="629892">
                      <a:moveTo>
                        <a:pt x="1672254" y="595223"/>
                      </a:moveTo>
                      <a:cubicBezTo>
                        <a:pt x="1672254" y="585755"/>
                        <a:pt x="1738065" y="569685"/>
                        <a:pt x="1672254" y="566818"/>
                      </a:cubicBezTo>
                      <a:cubicBezTo>
                        <a:pt x="1606443" y="563951"/>
                        <a:pt x="1412365" y="574493"/>
                        <a:pt x="1277385" y="578022"/>
                      </a:cubicBezTo>
                      <a:cubicBezTo>
                        <a:pt x="1142405" y="581551"/>
                        <a:pt x="961904" y="579373"/>
                        <a:pt x="862376" y="587991"/>
                      </a:cubicBezTo>
                      <a:cubicBezTo>
                        <a:pt x="762848" y="596609"/>
                        <a:pt x="737726" y="632604"/>
                        <a:pt x="680217" y="629729"/>
                      </a:cubicBezTo>
                      <a:lnTo>
                        <a:pt x="160343" y="619611"/>
                      </a:lnTo>
                      <a:cubicBezTo>
                        <a:pt x="138777" y="600921"/>
                        <a:pt x="49050" y="583721"/>
                        <a:pt x="24609" y="526212"/>
                      </a:cubicBezTo>
                      <a:cubicBezTo>
                        <a:pt x="168" y="468703"/>
                        <a:pt x="-7021" y="368061"/>
                        <a:pt x="7356" y="293299"/>
                      </a:cubicBezTo>
                      <a:cubicBezTo>
                        <a:pt x="21733" y="218537"/>
                        <a:pt x="63764" y="143143"/>
                        <a:pt x="98281" y="102892"/>
                      </a:cubicBezTo>
                      <a:cubicBezTo>
                        <a:pt x="132810" y="91400"/>
                        <a:pt x="173763" y="40727"/>
                        <a:pt x="208292" y="29235"/>
                      </a:cubicBezTo>
                      <a:cubicBezTo>
                        <a:pt x="244235" y="16295"/>
                        <a:pt x="254659" y="10070"/>
                        <a:pt x="326534" y="0"/>
                      </a:cubicBezTo>
                      <a:lnTo>
                        <a:pt x="648865" y="10308"/>
                      </a:lnTo>
                      <a:cubicBezTo>
                        <a:pt x="727580" y="23886"/>
                        <a:pt x="711649" y="75998"/>
                        <a:pt x="798825" y="81469"/>
                      </a:cubicBezTo>
                      <a:lnTo>
                        <a:pt x="1162694" y="68377"/>
                      </a:lnTo>
                      <a:cubicBezTo>
                        <a:pt x="1249267" y="73197"/>
                        <a:pt x="1239186" y="98888"/>
                        <a:pt x="1318261" y="110390"/>
                      </a:cubicBezTo>
                      <a:lnTo>
                        <a:pt x="1646375" y="112144"/>
                      </a:lnTo>
                    </a:path>
                  </a:pathLst>
                </a:cu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0" name="Полилиния 59"/>
                <p:cNvSpPr/>
                <p:nvPr/>
              </p:nvSpPr>
              <p:spPr>
                <a:xfrm flipH="1">
                  <a:off x="1570245" y="0"/>
                  <a:ext cx="1701165" cy="629285"/>
                </a:xfrm>
                <a:custGeom>
                  <a:avLst/>
                  <a:gdLst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319178 w 1664898"/>
                    <a:gd name="connsiteY15" fmla="*/ 8626 h 672860"/>
                    <a:gd name="connsiteX16" fmla="*/ 638355 w 1664898"/>
                    <a:gd name="connsiteY16" fmla="*/ 0 h 672860"/>
                    <a:gd name="connsiteX17" fmla="*/ 785004 w 1664898"/>
                    <a:gd name="connsiteY17" fmla="*/ 112143 h 672860"/>
                    <a:gd name="connsiteX18" fmla="*/ 1164566 w 1664898"/>
                    <a:gd name="connsiteY18" fmla="*/ 51759 h 672860"/>
                    <a:gd name="connsiteX19" fmla="*/ 1639019 w 1664898"/>
                    <a:gd name="connsiteY19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7104 w 1664898"/>
                    <a:gd name="connsiteY15" fmla="*/ 60420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7009 h 676020"/>
                    <a:gd name="connsiteX1" fmla="*/ 1664898 w 1664898"/>
                    <a:gd name="connsiteY1" fmla="*/ 607009 h 676020"/>
                    <a:gd name="connsiteX2" fmla="*/ 1578634 w 1664898"/>
                    <a:gd name="connsiteY2" fmla="*/ 624262 h 676020"/>
                    <a:gd name="connsiteX3" fmla="*/ 1388853 w 1664898"/>
                    <a:gd name="connsiteY3" fmla="*/ 641515 h 676020"/>
                    <a:gd name="connsiteX4" fmla="*/ 1285336 w 1664898"/>
                    <a:gd name="connsiteY4" fmla="*/ 658768 h 676020"/>
                    <a:gd name="connsiteX5" fmla="*/ 1233578 w 1664898"/>
                    <a:gd name="connsiteY5" fmla="*/ 667394 h 676020"/>
                    <a:gd name="connsiteX6" fmla="*/ 1155940 w 1664898"/>
                    <a:gd name="connsiteY6" fmla="*/ 676020 h 676020"/>
                    <a:gd name="connsiteX7" fmla="*/ 957532 w 1664898"/>
                    <a:gd name="connsiteY7" fmla="*/ 667394 h 676020"/>
                    <a:gd name="connsiteX8" fmla="*/ 845389 w 1664898"/>
                    <a:gd name="connsiteY8" fmla="*/ 650141 h 676020"/>
                    <a:gd name="connsiteX9" fmla="*/ 672861 w 1664898"/>
                    <a:gd name="connsiteY9" fmla="*/ 641515 h 676020"/>
                    <a:gd name="connsiteX10" fmla="*/ 146649 w 1664898"/>
                    <a:gd name="connsiteY10" fmla="*/ 650141 h 676020"/>
                    <a:gd name="connsiteX11" fmla="*/ 146649 w 1664898"/>
                    <a:gd name="connsiteY11" fmla="*/ 650141 h 676020"/>
                    <a:gd name="connsiteX12" fmla="*/ 17253 w 1664898"/>
                    <a:gd name="connsiteY12" fmla="*/ 537998 h 676020"/>
                    <a:gd name="connsiteX13" fmla="*/ 0 w 1664898"/>
                    <a:gd name="connsiteY13" fmla="*/ 305085 h 676020"/>
                    <a:gd name="connsiteX14" fmla="*/ 103517 w 1664898"/>
                    <a:gd name="connsiteY14" fmla="*/ 89424 h 676020"/>
                    <a:gd name="connsiteX15" fmla="*/ 207174 w 1664898"/>
                    <a:gd name="connsiteY15" fmla="*/ 3160 h 676020"/>
                    <a:gd name="connsiteX16" fmla="*/ 319178 w 1664898"/>
                    <a:gd name="connsiteY16" fmla="*/ 11786 h 676020"/>
                    <a:gd name="connsiteX17" fmla="*/ 638355 w 1664898"/>
                    <a:gd name="connsiteY17" fmla="*/ 3160 h 676020"/>
                    <a:gd name="connsiteX18" fmla="*/ 785004 w 1664898"/>
                    <a:gd name="connsiteY18" fmla="*/ 115303 h 676020"/>
                    <a:gd name="connsiteX19" fmla="*/ 1164566 w 1664898"/>
                    <a:gd name="connsiteY19" fmla="*/ 54919 h 676020"/>
                    <a:gd name="connsiteX20" fmla="*/ 1639019 w 1664898"/>
                    <a:gd name="connsiteY20" fmla="*/ 123930 h 676020"/>
                    <a:gd name="connsiteX0" fmla="*/ 1664898 w 1664898"/>
                    <a:gd name="connsiteY0" fmla="*/ 603849 h 672860"/>
                    <a:gd name="connsiteX1" fmla="*/ 1664898 w 1664898"/>
                    <a:gd name="connsiteY1" fmla="*/ 603849 h 672860"/>
                    <a:gd name="connsiteX2" fmla="*/ 1578634 w 1664898"/>
                    <a:gd name="connsiteY2" fmla="*/ 621102 h 672860"/>
                    <a:gd name="connsiteX3" fmla="*/ 1388853 w 1664898"/>
                    <a:gd name="connsiteY3" fmla="*/ 638355 h 672860"/>
                    <a:gd name="connsiteX4" fmla="*/ 1285336 w 1664898"/>
                    <a:gd name="connsiteY4" fmla="*/ 655608 h 672860"/>
                    <a:gd name="connsiteX5" fmla="*/ 1233578 w 1664898"/>
                    <a:gd name="connsiteY5" fmla="*/ 664234 h 672860"/>
                    <a:gd name="connsiteX6" fmla="*/ 1155940 w 1664898"/>
                    <a:gd name="connsiteY6" fmla="*/ 672860 h 672860"/>
                    <a:gd name="connsiteX7" fmla="*/ 957532 w 1664898"/>
                    <a:gd name="connsiteY7" fmla="*/ 664234 h 672860"/>
                    <a:gd name="connsiteX8" fmla="*/ 845389 w 1664898"/>
                    <a:gd name="connsiteY8" fmla="*/ 646981 h 672860"/>
                    <a:gd name="connsiteX9" fmla="*/ 672861 w 1664898"/>
                    <a:gd name="connsiteY9" fmla="*/ 638355 h 672860"/>
                    <a:gd name="connsiteX10" fmla="*/ 146649 w 1664898"/>
                    <a:gd name="connsiteY10" fmla="*/ 646981 h 672860"/>
                    <a:gd name="connsiteX11" fmla="*/ 146649 w 1664898"/>
                    <a:gd name="connsiteY11" fmla="*/ 646981 h 672860"/>
                    <a:gd name="connsiteX12" fmla="*/ 17253 w 1664898"/>
                    <a:gd name="connsiteY12" fmla="*/ 534838 h 672860"/>
                    <a:gd name="connsiteX13" fmla="*/ 0 w 1664898"/>
                    <a:gd name="connsiteY13" fmla="*/ 301925 h 672860"/>
                    <a:gd name="connsiteX14" fmla="*/ 103517 w 1664898"/>
                    <a:gd name="connsiteY14" fmla="*/ 86264 h 672860"/>
                    <a:gd name="connsiteX15" fmla="*/ 200936 w 1664898"/>
                    <a:gd name="connsiteY15" fmla="*/ 37861 h 672860"/>
                    <a:gd name="connsiteX16" fmla="*/ 319178 w 1664898"/>
                    <a:gd name="connsiteY16" fmla="*/ 8626 h 672860"/>
                    <a:gd name="connsiteX17" fmla="*/ 638355 w 1664898"/>
                    <a:gd name="connsiteY17" fmla="*/ 0 h 672860"/>
                    <a:gd name="connsiteX18" fmla="*/ 785004 w 1664898"/>
                    <a:gd name="connsiteY18" fmla="*/ 112143 h 672860"/>
                    <a:gd name="connsiteX19" fmla="*/ 1164566 w 1664898"/>
                    <a:gd name="connsiteY19" fmla="*/ 51759 h 672860"/>
                    <a:gd name="connsiteX20" fmla="*/ 1639019 w 1664898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964888 w 1672254"/>
                    <a:gd name="connsiteY7" fmla="*/ 664234 h 672860"/>
                    <a:gd name="connsiteX8" fmla="*/ 852745 w 1672254"/>
                    <a:gd name="connsiteY8" fmla="*/ 646981 h 672860"/>
                    <a:gd name="connsiteX9" fmla="*/ 680217 w 1672254"/>
                    <a:gd name="connsiteY9" fmla="*/ 638355 h 672860"/>
                    <a:gd name="connsiteX10" fmla="*/ 154005 w 1672254"/>
                    <a:gd name="connsiteY10" fmla="*/ 646981 h 672860"/>
                    <a:gd name="connsiteX11" fmla="*/ 154005 w 1672254"/>
                    <a:gd name="connsiteY11" fmla="*/ 646981 h 672860"/>
                    <a:gd name="connsiteX12" fmla="*/ 24609 w 1672254"/>
                    <a:gd name="connsiteY12" fmla="*/ 534838 h 672860"/>
                    <a:gd name="connsiteX13" fmla="*/ 7356 w 1672254"/>
                    <a:gd name="connsiteY13" fmla="*/ 301925 h 672860"/>
                    <a:gd name="connsiteX14" fmla="*/ 110873 w 1672254"/>
                    <a:gd name="connsiteY14" fmla="*/ 86264 h 672860"/>
                    <a:gd name="connsiteX15" fmla="*/ 208292 w 1672254"/>
                    <a:gd name="connsiteY15" fmla="*/ 37861 h 672860"/>
                    <a:gd name="connsiteX16" fmla="*/ 326534 w 1672254"/>
                    <a:gd name="connsiteY16" fmla="*/ 8626 h 672860"/>
                    <a:gd name="connsiteX17" fmla="*/ 645711 w 1672254"/>
                    <a:gd name="connsiteY17" fmla="*/ 0 h 672860"/>
                    <a:gd name="connsiteX18" fmla="*/ 792360 w 1672254"/>
                    <a:gd name="connsiteY18" fmla="*/ 112143 h 672860"/>
                    <a:gd name="connsiteX19" fmla="*/ 1171922 w 1672254"/>
                    <a:gd name="connsiteY19" fmla="*/ 51759 h 672860"/>
                    <a:gd name="connsiteX20" fmla="*/ 1646375 w 1672254"/>
                    <a:gd name="connsiteY20" fmla="*/ 120770 h 672860"/>
                    <a:gd name="connsiteX0" fmla="*/ 1672254 w 1672254"/>
                    <a:gd name="connsiteY0" fmla="*/ 603849 h 672860"/>
                    <a:gd name="connsiteX1" fmla="*/ 1672254 w 1672254"/>
                    <a:gd name="connsiteY1" fmla="*/ 603849 h 672860"/>
                    <a:gd name="connsiteX2" fmla="*/ 1585990 w 1672254"/>
                    <a:gd name="connsiteY2" fmla="*/ 621102 h 672860"/>
                    <a:gd name="connsiteX3" fmla="*/ 1396209 w 1672254"/>
                    <a:gd name="connsiteY3" fmla="*/ 638355 h 672860"/>
                    <a:gd name="connsiteX4" fmla="*/ 1292692 w 1672254"/>
                    <a:gd name="connsiteY4" fmla="*/ 655608 h 672860"/>
                    <a:gd name="connsiteX5" fmla="*/ 1240934 w 1672254"/>
                    <a:gd name="connsiteY5" fmla="*/ 664234 h 672860"/>
                    <a:gd name="connsiteX6" fmla="*/ 1163296 w 1672254"/>
                    <a:gd name="connsiteY6" fmla="*/ 672860 h 672860"/>
                    <a:gd name="connsiteX7" fmla="*/ 852745 w 1672254"/>
                    <a:gd name="connsiteY7" fmla="*/ 646981 h 672860"/>
                    <a:gd name="connsiteX8" fmla="*/ 680217 w 1672254"/>
                    <a:gd name="connsiteY8" fmla="*/ 638355 h 672860"/>
                    <a:gd name="connsiteX9" fmla="*/ 154005 w 1672254"/>
                    <a:gd name="connsiteY9" fmla="*/ 646981 h 672860"/>
                    <a:gd name="connsiteX10" fmla="*/ 154005 w 1672254"/>
                    <a:gd name="connsiteY10" fmla="*/ 646981 h 672860"/>
                    <a:gd name="connsiteX11" fmla="*/ 24609 w 1672254"/>
                    <a:gd name="connsiteY11" fmla="*/ 534838 h 672860"/>
                    <a:gd name="connsiteX12" fmla="*/ 7356 w 1672254"/>
                    <a:gd name="connsiteY12" fmla="*/ 301925 h 672860"/>
                    <a:gd name="connsiteX13" fmla="*/ 110873 w 1672254"/>
                    <a:gd name="connsiteY13" fmla="*/ 86264 h 672860"/>
                    <a:gd name="connsiteX14" fmla="*/ 208292 w 1672254"/>
                    <a:gd name="connsiteY14" fmla="*/ 37861 h 672860"/>
                    <a:gd name="connsiteX15" fmla="*/ 326534 w 1672254"/>
                    <a:gd name="connsiteY15" fmla="*/ 8626 h 672860"/>
                    <a:gd name="connsiteX16" fmla="*/ 645711 w 1672254"/>
                    <a:gd name="connsiteY16" fmla="*/ 0 h 672860"/>
                    <a:gd name="connsiteX17" fmla="*/ 792360 w 1672254"/>
                    <a:gd name="connsiteY17" fmla="*/ 112143 h 672860"/>
                    <a:gd name="connsiteX18" fmla="*/ 1171922 w 1672254"/>
                    <a:gd name="connsiteY18" fmla="*/ 51759 h 672860"/>
                    <a:gd name="connsiteX19" fmla="*/ 1646375 w 1672254"/>
                    <a:gd name="connsiteY19" fmla="*/ 120770 h 672860"/>
                    <a:gd name="connsiteX0" fmla="*/ 1672254 w 1672254"/>
                    <a:gd name="connsiteY0" fmla="*/ 603849 h 664234"/>
                    <a:gd name="connsiteX1" fmla="*/ 1672254 w 1672254"/>
                    <a:gd name="connsiteY1" fmla="*/ 603849 h 664234"/>
                    <a:gd name="connsiteX2" fmla="*/ 1585990 w 1672254"/>
                    <a:gd name="connsiteY2" fmla="*/ 621102 h 664234"/>
                    <a:gd name="connsiteX3" fmla="*/ 1396209 w 1672254"/>
                    <a:gd name="connsiteY3" fmla="*/ 638355 h 664234"/>
                    <a:gd name="connsiteX4" fmla="*/ 1292692 w 1672254"/>
                    <a:gd name="connsiteY4" fmla="*/ 655608 h 664234"/>
                    <a:gd name="connsiteX5" fmla="*/ 1240934 w 1672254"/>
                    <a:gd name="connsiteY5" fmla="*/ 664234 h 664234"/>
                    <a:gd name="connsiteX6" fmla="*/ 852745 w 1672254"/>
                    <a:gd name="connsiteY6" fmla="*/ 646981 h 664234"/>
                    <a:gd name="connsiteX7" fmla="*/ 680217 w 1672254"/>
                    <a:gd name="connsiteY7" fmla="*/ 638355 h 664234"/>
                    <a:gd name="connsiteX8" fmla="*/ 154005 w 1672254"/>
                    <a:gd name="connsiteY8" fmla="*/ 646981 h 664234"/>
                    <a:gd name="connsiteX9" fmla="*/ 154005 w 1672254"/>
                    <a:gd name="connsiteY9" fmla="*/ 646981 h 664234"/>
                    <a:gd name="connsiteX10" fmla="*/ 24609 w 1672254"/>
                    <a:gd name="connsiteY10" fmla="*/ 534838 h 664234"/>
                    <a:gd name="connsiteX11" fmla="*/ 7356 w 1672254"/>
                    <a:gd name="connsiteY11" fmla="*/ 301925 h 664234"/>
                    <a:gd name="connsiteX12" fmla="*/ 110873 w 1672254"/>
                    <a:gd name="connsiteY12" fmla="*/ 86264 h 664234"/>
                    <a:gd name="connsiteX13" fmla="*/ 208292 w 1672254"/>
                    <a:gd name="connsiteY13" fmla="*/ 37861 h 664234"/>
                    <a:gd name="connsiteX14" fmla="*/ 326534 w 1672254"/>
                    <a:gd name="connsiteY14" fmla="*/ 8626 h 664234"/>
                    <a:gd name="connsiteX15" fmla="*/ 645711 w 1672254"/>
                    <a:gd name="connsiteY15" fmla="*/ 0 h 664234"/>
                    <a:gd name="connsiteX16" fmla="*/ 792360 w 1672254"/>
                    <a:gd name="connsiteY16" fmla="*/ 112143 h 664234"/>
                    <a:gd name="connsiteX17" fmla="*/ 1171922 w 1672254"/>
                    <a:gd name="connsiteY17" fmla="*/ 51759 h 664234"/>
                    <a:gd name="connsiteX18" fmla="*/ 1646375 w 1672254"/>
                    <a:gd name="connsiteY18" fmla="*/ 120770 h 664234"/>
                    <a:gd name="connsiteX0" fmla="*/ 1672254 w 1672254"/>
                    <a:gd name="connsiteY0" fmla="*/ 603849 h 655608"/>
                    <a:gd name="connsiteX1" fmla="*/ 1672254 w 1672254"/>
                    <a:gd name="connsiteY1" fmla="*/ 603849 h 655608"/>
                    <a:gd name="connsiteX2" fmla="*/ 1585990 w 1672254"/>
                    <a:gd name="connsiteY2" fmla="*/ 621102 h 655608"/>
                    <a:gd name="connsiteX3" fmla="*/ 1396209 w 1672254"/>
                    <a:gd name="connsiteY3" fmla="*/ 638355 h 655608"/>
                    <a:gd name="connsiteX4" fmla="*/ 1292692 w 1672254"/>
                    <a:gd name="connsiteY4" fmla="*/ 655608 h 655608"/>
                    <a:gd name="connsiteX5" fmla="*/ 852745 w 1672254"/>
                    <a:gd name="connsiteY5" fmla="*/ 646981 h 655608"/>
                    <a:gd name="connsiteX6" fmla="*/ 680217 w 1672254"/>
                    <a:gd name="connsiteY6" fmla="*/ 638355 h 655608"/>
                    <a:gd name="connsiteX7" fmla="*/ 154005 w 1672254"/>
                    <a:gd name="connsiteY7" fmla="*/ 646981 h 655608"/>
                    <a:gd name="connsiteX8" fmla="*/ 154005 w 1672254"/>
                    <a:gd name="connsiteY8" fmla="*/ 646981 h 655608"/>
                    <a:gd name="connsiteX9" fmla="*/ 24609 w 1672254"/>
                    <a:gd name="connsiteY9" fmla="*/ 534838 h 655608"/>
                    <a:gd name="connsiteX10" fmla="*/ 7356 w 1672254"/>
                    <a:gd name="connsiteY10" fmla="*/ 301925 h 655608"/>
                    <a:gd name="connsiteX11" fmla="*/ 110873 w 1672254"/>
                    <a:gd name="connsiteY11" fmla="*/ 86264 h 655608"/>
                    <a:gd name="connsiteX12" fmla="*/ 208292 w 1672254"/>
                    <a:gd name="connsiteY12" fmla="*/ 37861 h 655608"/>
                    <a:gd name="connsiteX13" fmla="*/ 326534 w 1672254"/>
                    <a:gd name="connsiteY13" fmla="*/ 8626 h 655608"/>
                    <a:gd name="connsiteX14" fmla="*/ 645711 w 1672254"/>
                    <a:gd name="connsiteY14" fmla="*/ 0 h 655608"/>
                    <a:gd name="connsiteX15" fmla="*/ 792360 w 1672254"/>
                    <a:gd name="connsiteY15" fmla="*/ 112143 h 655608"/>
                    <a:gd name="connsiteX16" fmla="*/ 1171922 w 1672254"/>
                    <a:gd name="connsiteY16" fmla="*/ 51759 h 655608"/>
                    <a:gd name="connsiteX17" fmla="*/ 1646375 w 1672254"/>
                    <a:gd name="connsiteY17" fmla="*/ 120770 h 655608"/>
                    <a:gd name="connsiteX0" fmla="*/ 1672254 w 1672254"/>
                    <a:gd name="connsiteY0" fmla="*/ 603849 h 656667"/>
                    <a:gd name="connsiteX1" fmla="*/ 1672254 w 1672254"/>
                    <a:gd name="connsiteY1" fmla="*/ 603849 h 656667"/>
                    <a:gd name="connsiteX2" fmla="*/ 1585990 w 1672254"/>
                    <a:gd name="connsiteY2" fmla="*/ 621102 h 656667"/>
                    <a:gd name="connsiteX3" fmla="*/ 1292692 w 1672254"/>
                    <a:gd name="connsiteY3" fmla="*/ 655608 h 656667"/>
                    <a:gd name="connsiteX4" fmla="*/ 852745 w 1672254"/>
                    <a:gd name="connsiteY4" fmla="*/ 646981 h 656667"/>
                    <a:gd name="connsiteX5" fmla="*/ 680217 w 1672254"/>
                    <a:gd name="connsiteY5" fmla="*/ 638355 h 656667"/>
                    <a:gd name="connsiteX6" fmla="*/ 154005 w 1672254"/>
                    <a:gd name="connsiteY6" fmla="*/ 646981 h 656667"/>
                    <a:gd name="connsiteX7" fmla="*/ 154005 w 1672254"/>
                    <a:gd name="connsiteY7" fmla="*/ 646981 h 656667"/>
                    <a:gd name="connsiteX8" fmla="*/ 24609 w 1672254"/>
                    <a:gd name="connsiteY8" fmla="*/ 534838 h 656667"/>
                    <a:gd name="connsiteX9" fmla="*/ 7356 w 1672254"/>
                    <a:gd name="connsiteY9" fmla="*/ 301925 h 656667"/>
                    <a:gd name="connsiteX10" fmla="*/ 110873 w 1672254"/>
                    <a:gd name="connsiteY10" fmla="*/ 86264 h 656667"/>
                    <a:gd name="connsiteX11" fmla="*/ 208292 w 1672254"/>
                    <a:gd name="connsiteY11" fmla="*/ 37861 h 656667"/>
                    <a:gd name="connsiteX12" fmla="*/ 326534 w 1672254"/>
                    <a:gd name="connsiteY12" fmla="*/ 8626 h 656667"/>
                    <a:gd name="connsiteX13" fmla="*/ 645711 w 1672254"/>
                    <a:gd name="connsiteY13" fmla="*/ 0 h 656667"/>
                    <a:gd name="connsiteX14" fmla="*/ 792360 w 1672254"/>
                    <a:gd name="connsiteY14" fmla="*/ 112143 h 656667"/>
                    <a:gd name="connsiteX15" fmla="*/ 1171922 w 1672254"/>
                    <a:gd name="connsiteY15" fmla="*/ 51759 h 656667"/>
                    <a:gd name="connsiteX16" fmla="*/ 1646375 w 1672254"/>
                    <a:gd name="connsiteY16" fmla="*/ 120770 h 656667"/>
                    <a:gd name="connsiteX0" fmla="*/ 1672254 w 1672254"/>
                    <a:gd name="connsiteY0" fmla="*/ 603849 h 646996"/>
                    <a:gd name="connsiteX1" fmla="*/ 1672254 w 1672254"/>
                    <a:gd name="connsiteY1" fmla="*/ 603849 h 646996"/>
                    <a:gd name="connsiteX2" fmla="*/ 1585990 w 1672254"/>
                    <a:gd name="connsiteY2" fmla="*/ 621102 h 646996"/>
                    <a:gd name="connsiteX3" fmla="*/ 1292923 w 1672254"/>
                    <a:gd name="connsiteY3" fmla="*/ 639918 h 646996"/>
                    <a:gd name="connsiteX4" fmla="*/ 852745 w 1672254"/>
                    <a:gd name="connsiteY4" fmla="*/ 646981 h 646996"/>
                    <a:gd name="connsiteX5" fmla="*/ 680217 w 1672254"/>
                    <a:gd name="connsiteY5" fmla="*/ 638355 h 646996"/>
                    <a:gd name="connsiteX6" fmla="*/ 154005 w 1672254"/>
                    <a:gd name="connsiteY6" fmla="*/ 646981 h 646996"/>
                    <a:gd name="connsiteX7" fmla="*/ 154005 w 1672254"/>
                    <a:gd name="connsiteY7" fmla="*/ 646981 h 646996"/>
                    <a:gd name="connsiteX8" fmla="*/ 24609 w 1672254"/>
                    <a:gd name="connsiteY8" fmla="*/ 534838 h 646996"/>
                    <a:gd name="connsiteX9" fmla="*/ 7356 w 1672254"/>
                    <a:gd name="connsiteY9" fmla="*/ 301925 h 646996"/>
                    <a:gd name="connsiteX10" fmla="*/ 110873 w 1672254"/>
                    <a:gd name="connsiteY10" fmla="*/ 86264 h 646996"/>
                    <a:gd name="connsiteX11" fmla="*/ 208292 w 1672254"/>
                    <a:gd name="connsiteY11" fmla="*/ 37861 h 646996"/>
                    <a:gd name="connsiteX12" fmla="*/ 326534 w 1672254"/>
                    <a:gd name="connsiteY12" fmla="*/ 8626 h 646996"/>
                    <a:gd name="connsiteX13" fmla="*/ 645711 w 1672254"/>
                    <a:gd name="connsiteY13" fmla="*/ 0 h 646996"/>
                    <a:gd name="connsiteX14" fmla="*/ 792360 w 1672254"/>
                    <a:gd name="connsiteY14" fmla="*/ 112143 h 646996"/>
                    <a:gd name="connsiteX15" fmla="*/ 1171922 w 1672254"/>
                    <a:gd name="connsiteY15" fmla="*/ 51759 h 646996"/>
                    <a:gd name="connsiteX16" fmla="*/ 1646375 w 1672254"/>
                    <a:gd name="connsiteY16" fmla="*/ 120770 h 646996"/>
                    <a:gd name="connsiteX0" fmla="*/ 1672254 w 1672254"/>
                    <a:gd name="connsiteY0" fmla="*/ 603849 h 647049"/>
                    <a:gd name="connsiteX1" fmla="*/ 1672254 w 1672254"/>
                    <a:gd name="connsiteY1" fmla="*/ 603849 h 647049"/>
                    <a:gd name="connsiteX2" fmla="*/ 1292923 w 1672254"/>
                    <a:gd name="connsiteY2" fmla="*/ 639918 h 647049"/>
                    <a:gd name="connsiteX3" fmla="*/ 852745 w 1672254"/>
                    <a:gd name="connsiteY3" fmla="*/ 646981 h 647049"/>
                    <a:gd name="connsiteX4" fmla="*/ 680217 w 1672254"/>
                    <a:gd name="connsiteY4" fmla="*/ 638355 h 647049"/>
                    <a:gd name="connsiteX5" fmla="*/ 154005 w 1672254"/>
                    <a:gd name="connsiteY5" fmla="*/ 646981 h 647049"/>
                    <a:gd name="connsiteX6" fmla="*/ 154005 w 1672254"/>
                    <a:gd name="connsiteY6" fmla="*/ 646981 h 647049"/>
                    <a:gd name="connsiteX7" fmla="*/ 24609 w 1672254"/>
                    <a:gd name="connsiteY7" fmla="*/ 534838 h 647049"/>
                    <a:gd name="connsiteX8" fmla="*/ 7356 w 1672254"/>
                    <a:gd name="connsiteY8" fmla="*/ 301925 h 647049"/>
                    <a:gd name="connsiteX9" fmla="*/ 110873 w 1672254"/>
                    <a:gd name="connsiteY9" fmla="*/ 86264 h 647049"/>
                    <a:gd name="connsiteX10" fmla="*/ 208292 w 1672254"/>
                    <a:gd name="connsiteY10" fmla="*/ 37861 h 647049"/>
                    <a:gd name="connsiteX11" fmla="*/ 326534 w 1672254"/>
                    <a:gd name="connsiteY11" fmla="*/ 8626 h 647049"/>
                    <a:gd name="connsiteX12" fmla="*/ 645711 w 1672254"/>
                    <a:gd name="connsiteY12" fmla="*/ 0 h 647049"/>
                    <a:gd name="connsiteX13" fmla="*/ 792360 w 1672254"/>
                    <a:gd name="connsiteY13" fmla="*/ 112143 h 647049"/>
                    <a:gd name="connsiteX14" fmla="*/ 1171922 w 1672254"/>
                    <a:gd name="connsiteY14" fmla="*/ 51759 h 647049"/>
                    <a:gd name="connsiteX15" fmla="*/ 1646375 w 1672254"/>
                    <a:gd name="connsiteY15" fmla="*/ 120770 h 647049"/>
                    <a:gd name="connsiteX0" fmla="*/ 1672254 w 1672254"/>
                    <a:gd name="connsiteY0" fmla="*/ 603849 h 648068"/>
                    <a:gd name="connsiteX1" fmla="*/ 1672254 w 1672254"/>
                    <a:gd name="connsiteY1" fmla="*/ 575444 h 648068"/>
                    <a:gd name="connsiteX2" fmla="*/ 1292923 w 1672254"/>
                    <a:gd name="connsiteY2" fmla="*/ 639918 h 648068"/>
                    <a:gd name="connsiteX3" fmla="*/ 852745 w 1672254"/>
                    <a:gd name="connsiteY3" fmla="*/ 646981 h 648068"/>
                    <a:gd name="connsiteX4" fmla="*/ 680217 w 1672254"/>
                    <a:gd name="connsiteY4" fmla="*/ 638355 h 648068"/>
                    <a:gd name="connsiteX5" fmla="*/ 154005 w 1672254"/>
                    <a:gd name="connsiteY5" fmla="*/ 646981 h 648068"/>
                    <a:gd name="connsiteX6" fmla="*/ 154005 w 1672254"/>
                    <a:gd name="connsiteY6" fmla="*/ 646981 h 648068"/>
                    <a:gd name="connsiteX7" fmla="*/ 24609 w 1672254"/>
                    <a:gd name="connsiteY7" fmla="*/ 534838 h 648068"/>
                    <a:gd name="connsiteX8" fmla="*/ 7356 w 1672254"/>
                    <a:gd name="connsiteY8" fmla="*/ 301925 h 648068"/>
                    <a:gd name="connsiteX9" fmla="*/ 110873 w 1672254"/>
                    <a:gd name="connsiteY9" fmla="*/ 86264 h 648068"/>
                    <a:gd name="connsiteX10" fmla="*/ 208292 w 1672254"/>
                    <a:gd name="connsiteY10" fmla="*/ 37861 h 648068"/>
                    <a:gd name="connsiteX11" fmla="*/ 326534 w 1672254"/>
                    <a:gd name="connsiteY11" fmla="*/ 8626 h 648068"/>
                    <a:gd name="connsiteX12" fmla="*/ 645711 w 1672254"/>
                    <a:gd name="connsiteY12" fmla="*/ 0 h 648068"/>
                    <a:gd name="connsiteX13" fmla="*/ 792360 w 1672254"/>
                    <a:gd name="connsiteY13" fmla="*/ 112143 h 648068"/>
                    <a:gd name="connsiteX14" fmla="*/ 1171922 w 1672254"/>
                    <a:gd name="connsiteY14" fmla="*/ 51759 h 648068"/>
                    <a:gd name="connsiteX15" fmla="*/ 1646375 w 1672254"/>
                    <a:gd name="connsiteY15" fmla="*/ 120770 h 648068"/>
                    <a:gd name="connsiteX0" fmla="*/ 1672254 w 1701503"/>
                    <a:gd name="connsiteY0" fmla="*/ 603849 h 649699"/>
                    <a:gd name="connsiteX1" fmla="*/ 1672254 w 1701503"/>
                    <a:gd name="connsiteY1" fmla="*/ 575444 h 649699"/>
                    <a:gd name="connsiteX2" fmla="*/ 1277385 w 1701503"/>
                    <a:gd name="connsiteY2" fmla="*/ 586648 h 649699"/>
                    <a:gd name="connsiteX3" fmla="*/ 852745 w 1701503"/>
                    <a:gd name="connsiteY3" fmla="*/ 646981 h 649699"/>
                    <a:gd name="connsiteX4" fmla="*/ 680217 w 1701503"/>
                    <a:gd name="connsiteY4" fmla="*/ 638355 h 649699"/>
                    <a:gd name="connsiteX5" fmla="*/ 154005 w 1701503"/>
                    <a:gd name="connsiteY5" fmla="*/ 646981 h 649699"/>
                    <a:gd name="connsiteX6" fmla="*/ 154005 w 1701503"/>
                    <a:gd name="connsiteY6" fmla="*/ 646981 h 649699"/>
                    <a:gd name="connsiteX7" fmla="*/ 24609 w 1701503"/>
                    <a:gd name="connsiteY7" fmla="*/ 534838 h 649699"/>
                    <a:gd name="connsiteX8" fmla="*/ 7356 w 1701503"/>
                    <a:gd name="connsiteY8" fmla="*/ 301925 h 649699"/>
                    <a:gd name="connsiteX9" fmla="*/ 110873 w 1701503"/>
                    <a:gd name="connsiteY9" fmla="*/ 86264 h 649699"/>
                    <a:gd name="connsiteX10" fmla="*/ 208292 w 1701503"/>
                    <a:gd name="connsiteY10" fmla="*/ 37861 h 649699"/>
                    <a:gd name="connsiteX11" fmla="*/ 326534 w 1701503"/>
                    <a:gd name="connsiteY11" fmla="*/ 8626 h 649699"/>
                    <a:gd name="connsiteX12" fmla="*/ 645711 w 1701503"/>
                    <a:gd name="connsiteY12" fmla="*/ 0 h 649699"/>
                    <a:gd name="connsiteX13" fmla="*/ 792360 w 1701503"/>
                    <a:gd name="connsiteY13" fmla="*/ 112143 h 649699"/>
                    <a:gd name="connsiteX14" fmla="*/ 1171922 w 1701503"/>
                    <a:gd name="connsiteY14" fmla="*/ 51759 h 649699"/>
                    <a:gd name="connsiteX15" fmla="*/ 1646375 w 1701503"/>
                    <a:gd name="connsiteY15" fmla="*/ 120770 h 649699"/>
                    <a:gd name="connsiteX0" fmla="*/ 1672254 w 1701503"/>
                    <a:gd name="connsiteY0" fmla="*/ 603849 h 646981"/>
                    <a:gd name="connsiteX1" fmla="*/ 1672254 w 1701503"/>
                    <a:gd name="connsiteY1" fmla="*/ 575444 h 646981"/>
                    <a:gd name="connsiteX2" fmla="*/ 1277385 w 1701503"/>
                    <a:gd name="connsiteY2" fmla="*/ 586648 h 646981"/>
                    <a:gd name="connsiteX3" fmla="*/ 862376 w 1701503"/>
                    <a:gd name="connsiteY3" fmla="*/ 596617 h 646981"/>
                    <a:gd name="connsiteX4" fmla="*/ 680217 w 1701503"/>
                    <a:gd name="connsiteY4" fmla="*/ 638355 h 646981"/>
                    <a:gd name="connsiteX5" fmla="*/ 154005 w 1701503"/>
                    <a:gd name="connsiteY5" fmla="*/ 646981 h 646981"/>
                    <a:gd name="connsiteX6" fmla="*/ 154005 w 1701503"/>
                    <a:gd name="connsiteY6" fmla="*/ 646981 h 646981"/>
                    <a:gd name="connsiteX7" fmla="*/ 24609 w 1701503"/>
                    <a:gd name="connsiteY7" fmla="*/ 534838 h 646981"/>
                    <a:gd name="connsiteX8" fmla="*/ 7356 w 1701503"/>
                    <a:gd name="connsiteY8" fmla="*/ 301925 h 646981"/>
                    <a:gd name="connsiteX9" fmla="*/ 110873 w 1701503"/>
                    <a:gd name="connsiteY9" fmla="*/ 86264 h 646981"/>
                    <a:gd name="connsiteX10" fmla="*/ 208292 w 1701503"/>
                    <a:gd name="connsiteY10" fmla="*/ 37861 h 646981"/>
                    <a:gd name="connsiteX11" fmla="*/ 326534 w 1701503"/>
                    <a:gd name="connsiteY11" fmla="*/ 8626 h 646981"/>
                    <a:gd name="connsiteX12" fmla="*/ 645711 w 1701503"/>
                    <a:gd name="connsiteY12" fmla="*/ 0 h 646981"/>
                    <a:gd name="connsiteX13" fmla="*/ 792360 w 1701503"/>
                    <a:gd name="connsiteY13" fmla="*/ 112143 h 646981"/>
                    <a:gd name="connsiteX14" fmla="*/ 1171922 w 1701503"/>
                    <a:gd name="connsiteY14" fmla="*/ 51759 h 646981"/>
                    <a:gd name="connsiteX15" fmla="*/ 1646375 w 1701503"/>
                    <a:gd name="connsiteY15" fmla="*/ 120770 h 646981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2360 w 1701503"/>
                    <a:gd name="connsiteY13" fmla="*/ 103517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646375 w 1701503"/>
                    <a:gd name="connsiteY15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1692 w 1701503"/>
                    <a:gd name="connsiteY15" fmla="*/ 69368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71922 w 1701503"/>
                    <a:gd name="connsiteY14" fmla="*/ 43133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110873 w 1701503"/>
                    <a:gd name="connsiteY9" fmla="*/ 77638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54005 w 1701503"/>
                    <a:gd name="connsiteY6" fmla="*/ 638355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38355"/>
                    <a:gd name="connsiteX1" fmla="*/ 1672254 w 1701503"/>
                    <a:gd name="connsiteY1" fmla="*/ 566818 h 638355"/>
                    <a:gd name="connsiteX2" fmla="*/ 1277385 w 1701503"/>
                    <a:gd name="connsiteY2" fmla="*/ 578022 h 638355"/>
                    <a:gd name="connsiteX3" fmla="*/ 862376 w 1701503"/>
                    <a:gd name="connsiteY3" fmla="*/ 587991 h 638355"/>
                    <a:gd name="connsiteX4" fmla="*/ 680217 w 1701503"/>
                    <a:gd name="connsiteY4" fmla="*/ 629729 h 638355"/>
                    <a:gd name="connsiteX5" fmla="*/ 154005 w 1701503"/>
                    <a:gd name="connsiteY5" fmla="*/ 638355 h 638355"/>
                    <a:gd name="connsiteX6" fmla="*/ 160343 w 1701503"/>
                    <a:gd name="connsiteY6" fmla="*/ 619611 h 638355"/>
                    <a:gd name="connsiteX7" fmla="*/ 24609 w 1701503"/>
                    <a:gd name="connsiteY7" fmla="*/ 526212 h 638355"/>
                    <a:gd name="connsiteX8" fmla="*/ 7356 w 1701503"/>
                    <a:gd name="connsiteY8" fmla="*/ 293299 h 638355"/>
                    <a:gd name="connsiteX9" fmla="*/ 98281 w 1701503"/>
                    <a:gd name="connsiteY9" fmla="*/ 102892 h 638355"/>
                    <a:gd name="connsiteX10" fmla="*/ 208292 w 1701503"/>
                    <a:gd name="connsiteY10" fmla="*/ 29235 h 638355"/>
                    <a:gd name="connsiteX11" fmla="*/ 326534 w 1701503"/>
                    <a:gd name="connsiteY11" fmla="*/ 0 h 638355"/>
                    <a:gd name="connsiteX12" fmla="*/ 648865 w 1701503"/>
                    <a:gd name="connsiteY12" fmla="*/ 10308 h 638355"/>
                    <a:gd name="connsiteX13" fmla="*/ 798825 w 1701503"/>
                    <a:gd name="connsiteY13" fmla="*/ 81469 h 638355"/>
                    <a:gd name="connsiteX14" fmla="*/ 1162694 w 1701503"/>
                    <a:gd name="connsiteY14" fmla="*/ 68377 h 638355"/>
                    <a:gd name="connsiteX15" fmla="*/ 1318261 w 1701503"/>
                    <a:gd name="connsiteY15" fmla="*/ 110390 h 638355"/>
                    <a:gd name="connsiteX16" fmla="*/ 1646375 w 1701503"/>
                    <a:gd name="connsiteY16" fmla="*/ 112144 h 638355"/>
                    <a:gd name="connsiteX0" fmla="*/ 1672254 w 1701503"/>
                    <a:gd name="connsiteY0" fmla="*/ 595223 h 629892"/>
                    <a:gd name="connsiteX1" fmla="*/ 1672254 w 1701503"/>
                    <a:gd name="connsiteY1" fmla="*/ 566818 h 629892"/>
                    <a:gd name="connsiteX2" fmla="*/ 1277385 w 1701503"/>
                    <a:gd name="connsiteY2" fmla="*/ 578022 h 629892"/>
                    <a:gd name="connsiteX3" fmla="*/ 862376 w 1701503"/>
                    <a:gd name="connsiteY3" fmla="*/ 587991 h 629892"/>
                    <a:gd name="connsiteX4" fmla="*/ 680217 w 1701503"/>
                    <a:gd name="connsiteY4" fmla="*/ 629729 h 629892"/>
                    <a:gd name="connsiteX5" fmla="*/ 160343 w 1701503"/>
                    <a:gd name="connsiteY5" fmla="*/ 619611 h 629892"/>
                    <a:gd name="connsiteX6" fmla="*/ 24609 w 1701503"/>
                    <a:gd name="connsiteY6" fmla="*/ 526212 h 629892"/>
                    <a:gd name="connsiteX7" fmla="*/ 7356 w 1701503"/>
                    <a:gd name="connsiteY7" fmla="*/ 293299 h 629892"/>
                    <a:gd name="connsiteX8" fmla="*/ 98281 w 1701503"/>
                    <a:gd name="connsiteY8" fmla="*/ 102892 h 629892"/>
                    <a:gd name="connsiteX9" fmla="*/ 208292 w 1701503"/>
                    <a:gd name="connsiteY9" fmla="*/ 29235 h 629892"/>
                    <a:gd name="connsiteX10" fmla="*/ 326534 w 1701503"/>
                    <a:gd name="connsiteY10" fmla="*/ 0 h 629892"/>
                    <a:gd name="connsiteX11" fmla="*/ 648865 w 1701503"/>
                    <a:gd name="connsiteY11" fmla="*/ 10308 h 629892"/>
                    <a:gd name="connsiteX12" fmla="*/ 798825 w 1701503"/>
                    <a:gd name="connsiteY12" fmla="*/ 81469 h 629892"/>
                    <a:gd name="connsiteX13" fmla="*/ 1162694 w 1701503"/>
                    <a:gd name="connsiteY13" fmla="*/ 68377 h 629892"/>
                    <a:gd name="connsiteX14" fmla="*/ 1318261 w 1701503"/>
                    <a:gd name="connsiteY14" fmla="*/ 110390 h 629892"/>
                    <a:gd name="connsiteX15" fmla="*/ 1646375 w 1701503"/>
                    <a:gd name="connsiteY15" fmla="*/ 112144 h 629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701503" h="629892">
                      <a:moveTo>
                        <a:pt x="1672254" y="595223"/>
                      </a:moveTo>
                      <a:cubicBezTo>
                        <a:pt x="1672254" y="585755"/>
                        <a:pt x="1738065" y="569685"/>
                        <a:pt x="1672254" y="566818"/>
                      </a:cubicBezTo>
                      <a:cubicBezTo>
                        <a:pt x="1606443" y="563951"/>
                        <a:pt x="1412365" y="574493"/>
                        <a:pt x="1277385" y="578022"/>
                      </a:cubicBezTo>
                      <a:cubicBezTo>
                        <a:pt x="1142405" y="581551"/>
                        <a:pt x="961904" y="579373"/>
                        <a:pt x="862376" y="587991"/>
                      </a:cubicBezTo>
                      <a:cubicBezTo>
                        <a:pt x="762848" y="596609"/>
                        <a:pt x="737726" y="632604"/>
                        <a:pt x="680217" y="629729"/>
                      </a:cubicBezTo>
                      <a:lnTo>
                        <a:pt x="160343" y="619611"/>
                      </a:lnTo>
                      <a:cubicBezTo>
                        <a:pt x="138777" y="600921"/>
                        <a:pt x="49050" y="583721"/>
                        <a:pt x="24609" y="526212"/>
                      </a:cubicBezTo>
                      <a:cubicBezTo>
                        <a:pt x="168" y="468703"/>
                        <a:pt x="-7021" y="368061"/>
                        <a:pt x="7356" y="293299"/>
                      </a:cubicBezTo>
                      <a:cubicBezTo>
                        <a:pt x="21733" y="218537"/>
                        <a:pt x="63764" y="143143"/>
                        <a:pt x="98281" y="102892"/>
                      </a:cubicBezTo>
                      <a:cubicBezTo>
                        <a:pt x="132810" y="91400"/>
                        <a:pt x="173763" y="40727"/>
                        <a:pt x="208292" y="29235"/>
                      </a:cubicBezTo>
                      <a:cubicBezTo>
                        <a:pt x="244235" y="16295"/>
                        <a:pt x="254659" y="10070"/>
                        <a:pt x="326534" y="0"/>
                      </a:cubicBezTo>
                      <a:lnTo>
                        <a:pt x="648865" y="10308"/>
                      </a:lnTo>
                      <a:cubicBezTo>
                        <a:pt x="727580" y="23886"/>
                        <a:pt x="711649" y="75998"/>
                        <a:pt x="798825" y="81469"/>
                      </a:cubicBezTo>
                      <a:lnTo>
                        <a:pt x="1162694" y="68377"/>
                      </a:lnTo>
                      <a:cubicBezTo>
                        <a:pt x="1249267" y="73197"/>
                        <a:pt x="1239186" y="98888"/>
                        <a:pt x="1318261" y="110390"/>
                      </a:cubicBezTo>
                      <a:lnTo>
                        <a:pt x="1646375" y="112144"/>
                      </a:lnTo>
                    </a:path>
                  </a:pathLst>
                </a:cu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grpSp>
            <p:nvGrpSpPr>
              <p:cNvPr id="50" name="Группа 49"/>
              <p:cNvGrpSpPr/>
              <p:nvPr/>
            </p:nvGrpSpPr>
            <p:grpSpPr>
              <a:xfrm>
                <a:off x="629728" y="664233"/>
                <a:ext cx="3829425" cy="161459"/>
                <a:chOff x="0" y="0"/>
                <a:chExt cx="3829425" cy="161459"/>
              </a:xfrm>
              <a:grpFill/>
            </p:grpSpPr>
            <p:sp>
              <p:nvSpPr>
                <p:cNvPr id="51" name="Овал 50"/>
                <p:cNvSpPr/>
                <p:nvPr/>
              </p:nvSpPr>
              <p:spPr>
                <a:xfrm>
                  <a:off x="0" y="36999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2" name="Овал 51"/>
                <p:cNvSpPr/>
                <p:nvPr/>
              </p:nvSpPr>
              <p:spPr>
                <a:xfrm>
                  <a:off x="306562" y="36999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3" name="Овал 52"/>
                <p:cNvSpPr/>
                <p:nvPr/>
              </p:nvSpPr>
              <p:spPr>
                <a:xfrm>
                  <a:off x="872116" y="36999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4" name="Овал 53"/>
                <p:cNvSpPr/>
                <p:nvPr/>
              </p:nvSpPr>
              <p:spPr>
                <a:xfrm>
                  <a:off x="1247390" y="36999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5" name="Овал 54"/>
                <p:cNvSpPr/>
                <p:nvPr/>
              </p:nvSpPr>
              <p:spPr>
                <a:xfrm>
                  <a:off x="2077221" y="36999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6" name="Овал 55"/>
                <p:cNvSpPr/>
                <p:nvPr/>
              </p:nvSpPr>
              <p:spPr>
                <a:xfrm>
                  <a:off x="2579348" y="36999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7" name="Овал 56"/>
                <p:cNvSpPr/>
                <p:nvPr/>
              </p:nvSpPr>
              <p:spPr>
                <a:xfrm>
                  <a:off x="3340467" y="0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58" name="Овал 57"/>
                <p:cNvSpPr/>
                <p:nvPr/>
              </p:nvSpPr>
              <p:spPr>
                <a:xfrm>
                  <a:off x="3699885" y="0"/>
                  <a:ext cx="129540" cy="124460"/>
                </a:xfrm>
                <a:prstGeom prst="ellipse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Группа 5"/>
            <p:cNvGrpSpPr/>
            <p:nvPr/>
          </p:nvGrpSpPr>
          <p:grpSpPr>
            <a:xfrm rot="21236658">
              <a:off x="242888" y="100013"/>
              <a:ext cx="5219065" cy="1288415"/>
              <a:chOff x="0" y="0"/>
              <a:chExt cx="3271410" cy="629892"/>
            </a:xfrm>
            <a:noFill/>
          </p:grpSpPr>
          <p:sp>
            <p:nvSpPr>
              <p:cNvPr id="47" name="Полилиния 46"/>
              <p:cNvSpPr/>
              <p:nvPr/>
            </p:nvSpPr>
            <p:spPr>
              <a:xfrm>
                <a:off x="0" y="0"/>
                <a:ext cx="1701503" cy="629892"/>
              </a:xfrm>
              <a:custGeom>
                <a:avLst/>
                <a:gdLst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319178 w 1664898"/>
                  <a:gd name="connsiteY15" fmla="*/ 8626 h 672860"/>
                  <a:gd name="connsiteX16" fmla="*/ 638355 w 1664898"/>
                  <a:gd name="connsiteY16" fmla="*/ 0 h 672860"/>
                  <a:gd name="connsiteX17" fmla="*/ 785004 w 1664898"/>
                  <a:gd name="connsiteY17" fmla="*/ 112143 h 672860"/>
                  <a:gd name="connsiteX18" fmla="*/ 1164566 w 1664898"/>
                  <a:gd name="connsiteY18" fmla="*/ 51759 h 672860"/>
                  <a:gd name="connsiteX19" fmla="*/ 1639019 w 1664898"/>
                  <a:gd name="connsiteY19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0936 w 1664898"/>
                  <a:gd name="connsiteY15" fmla="*/ 37861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964888 w 1672254"/>
                  <a:gd name="connsiteY7" fmla="*/ 664234 h 672860"/>
                  <a:gd name="connsiteX8" fmla="*/ 852745 w 1672254"/>
                  <a:gd name="connsiteY8" fmla="*/ 646981 h 672860"/>
                  <a:gd name="connsiteX9" fmla="*/ 680217 w 1672254"/>
                  <a:gd name="connsiteY9" fmla="*/ 638355 h 672860"/>
                  <a:gd name="connsiteX10" fmla="*/ 154005 w 1672254"/>
                  <a:gd name="connsiteY10" fmla="*/ 646981 h 672860"/>
                  <a:gd name="connsiteX11" fmla="*/ 154005 w 1672254"/>
                  <a:gd name="connsiteY11" fmla="*/ 646981 h 672860"/>
                  <a:gd name="connsiteX12" fmla="*/ 24609 w 1672254"/>
                  <a:gd name="connsiteY12" fmla="*/ 534838 h 672860"/>
                  <a:gd name="connsiteX13" fmla="*/ 7356 w 1672254"/>
                  <a:gd name="connsiteY13" fmla="*/ 301925 h 672860"/>
                  <a:gd name="connsiteX14" fmla="*/ 110873 w 1672254"/>
                  <a:gd name="connsiteY14" fmla="*/ 86264 h 672860"/>
                  <a:gd name="connsiteX15" fmla="*/ 208292 w 1672254"/>
                  <a:gd name="connsiteY15" fmla="*/ 37861 h 672860"/>
                  <a:gd name="connsiteX16" fmla="*/ 326534 w 1672254"/>
                  <a:gd name="connsiteY16" fmla="*/ 8626 h 672860"/>
                  <a:gd name="connsiteX17" fmla="*/ 645711 w 1672254"/>
                  <a:gd name="connsiteY17" fmla="*/ 0 h 672860"/>
                  <a:gd name="connsiteX18" fmla="*/ 792360 w 1672254"/>
                  <a:gd name="connsiteY18" fmla="*/ 112143 h 672860"/>
                  <a:gd name="connsiteX19" fmla="*/ 1171922 w 1672254"/>
                  <a:gd name="connsiteY19" fmla="*/ 51759 h 672860"/>
                  <a:gd name="connsiteX20" fmla="*/ 1646375 w 1672254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852745 w 1672254"/>
                  <a:gd name="connsiteY7" fmla="*/ 646981 h 672860"/>
                  <a:gd name="connsiteX8" fmla="*/ 680217 w 1672254"/>
                  <a:gd name="connsiteY8" fmla="*/ 638355 h 672860"/>
                  <a:gd name="connsiteX9" fmla="*/ 154005 w 1672254"/>
                  <a:gd name="connsiteY9" fmla="*/ 646981 h 672860"/>
                  <a:gd name="connsiteX10" fmla="*/ 154005 w 1672254"/>
                  <a:gd name="connsiteY10" fmla="*/ 646981 h 672860"/>
                  <a:gd name="connsiteX11" fmla="*/ 24609 w 1672254"/>
                  <a:gd name="connsiteY11" fmla="*/ 534838 h 672860"/>
                  <a:gd name="connsiteX12" fmla="*/ 7356 w 1672254"/>
                  <a:gd name="connsiteY12" fmla="*/ 301925 h 672860"/>
                  <a:gd name="connsiteX13" fmla="*/ 110873 w 1672254"/>
                  <a:gd name="connsiteY13" fmla="*/ 86264 h 672860"/>
                  <a:gd name="connsiteX14" fmla="*/ 208292 w 1672254"/>
                  <a:gd name="connsiteY14" fmla="*/ 37861 h 672860"/>
                  <a:gd name="connsiteX15" fmla="*/ 326534 w 1672254"/>
                  <a:gd name="connsiteY15" fmla="*/ 8626 h 672860"/>
                  <a:gd name="connsiteX16" fmla="*/ 645711 w 1672254"/>
                  <a:gd name="connsiteY16" fmla="*/ 0 h 672860"/>
                  <a:gd name="connsiteX17" fmla="*/ 792360 w 1672254"/>
                  <a:gd name="connsiteY17" fmla="*/ 112143 h 672860"/>
                  <a:gd name="connsiteX18" fmla="*/ 1171922 w 1672254"/>
                  <a:gd name="connsiteY18" fmla="*/ 51759 h 672860"/>
                  <a:gd name="connsiteX19" fmla="*/ 1646375 w 1672254"/>
                  <a:gd name="connsiteY19" fmla="*/ 120770 h 672860"/>
                  <a:gd name="connsiteX0" fmla="*/ 1672254 w 1672254"/>
                  <a:gd name="connsiteY0" fmla="*/ 603849 h 664234"/>
                  <a:gd name="connsiteX1" fmla="*/ 1672254 w 1672254"/>
                  <a:gd name="connsiteY1" fmla="*/ 603849 h 664234"/>
                  <a:gd name="connsiteX2" fmla="*/ 1585990 w 1672254"/>
                  <a:gd name="connsiteY2" fmla="*/ 621102 h 664234"/>
                  <a:gd name="connsiteX3" fmla="*/ 1396209 w 1672254"/>
                  <a:gd name="connsiteY3" fmla="*/ 638355 h 664234"/>
                  <a:gd name="connsiteX4" fmla="*/ 1292692 w 1672254"/>
                  <a:gd name="connsiteY4" fmla="*/ 655608 h 664234"/>
                  <a:gd name="connsiteX5" fmla="*/ 1240934 w 1672254"/>
                  <a:gd name="connsiteY5" fmla="*/ 664234 h 664234"/>
                  <a:gd name="connsiteX6" fmla="*/ 852745 w 1672254"/>
                  <a:gd name="connsiteY6" fmla="*/ 646981 h 664234"/>
                  <a:gd name="connsiteX7" fmla="*/ 680217 w 1672254"/>
                  <a:gd name="connsiteY7" fmla="*/ 638355 h 664234"/>
                  <a:gd name="connsiteX8" fmla="*/ 154005 w 1672254"/>
                  <a:gd name="connsiteY8" fmla="*/ 646981 h 664234"/>
                  <a:gd name="connsiteX9" fmla="*/ 154005 w 1672254"/>
                  <a:gd name="connsiteY9" fmla="*/ 646981 h 664234"/>
                  <a:gd name="connsiteX10" fmla="*/ 24609 w 1672254"/>
                  <a:gd name="connsiteY10" fmla="*/ 534838 h 664234"/>
                  <a:gd name="connsiteX11" fmla="*/ 7356 w 1672254"/>
                  <a:gd name="connsiteY11" fmla="*/ 301925 h 664234"/>
                  <a:gd name="connsiteX12" fmla="*/ 110873 w 1672254"/>
                  <a:gd name="connsiteY12" fmla="*/ 86264 h 664234"/>
                  <a:gd name="connsiteX13" fmla="*/ 208292 w 1672254"/>
                  <a:gd name="connsiteY13" fmla="*/ 37861 h 664234"/>
                  <a:gd name="connsiteX14" fmla="*/ 326534 w 1672254"/>
                  <a:gd name="connsiteY14" fmla="*/ 8626 h 664234"/>
                  <a:gd name="connsiteX15" fmla="*/ 645711 w 1672254"/>
                  <a:gd name="connsiteY15" fmla="*/ 0 h 664234"/>
                  <a:gd name="connsiteX16" fmla="*/ 792360 w 1672254"/>
                  <a:gd name="connsiteY16" fmla="*/ 112143 h 664234"/>
                  <a:gd name="connsiteX17" fmla="*/ 1171922 w 1672254"/>
                  <a:gd name="connsiteY17" fmla="*/ 51759 h 664234"/>
                  <a:gd name="connsiteX18" fmla="*/ 1646375 w 1672254"/>
                  <a:gd name="connsiteY18" fmla="*/ 120770 h 664234"/>
                  <a:gd name="connsiteX0" fmla="*/ 1672254 w 1672254"/>
                  <a:gd name="connsiteY0" fmla="*/ 603849 h 655608"/>
                  <a:gd name="connsiteX1" fmla="*/ 1672254 w 1672254"/>
                  <a:gd name="connsiteY1" fmla="*/ 603849 h 655608"/>
                  <a:gd name="connsiteX2" fmla="*/ 1585990 w 1672254"/>
                  <a:gd name="connsiteY2" fmla="*/ 621102 h 655608"/>
                  <a:gd name="connsiteX3" fmla="*/ 1396209 w 1672254"/>
                  <a:gd name="connsiteY3" fmla="*/ 638355 h 655608"/>
                  <a:gd name="connsiteX4" fmla="*/ 1292692 w 1672254"/>
                  <a:gd name="connsiteY4" fmla="*/ 655608 h 655608"/>
                  <a:gd name="connsiteX5" fmla="*/ 852745 w 1672254"/>
                  <a:gd name="connsiteY5" fmla="*/ 646981 h 655608"/>
                  <a:gd name="connsiteX6" fmla="*/ 680217 w 1672254"/>
                  <a:gd name="connsiteY6" fmla="*/ 638355 h 655608"/>
                  <a:gd name="connsiteX7" fmla="*/ 154005 w 1672254"/>
                  <a:gd name="connsiteY7" fmla="*/ 646981 h 655608"/>
                  <a:gd name="connsiteX8" fmla="*/ 154005 w 1672254"/>
                  <a:gd name="connsiteY8" fmla="*/ 646981 h 655608"/>
                  <a:gd name="connsiteX9" fmla="*/ 24609 w 1672254"/>
                  <a:gd name="connsiteY9" fmla="*/ 534838 h 655608"/>
                  <a:gd name="connsiteX10" fmla="*/ 7356 w 1672254"/>
                  <a:gd name="connsiteY10" fmla="*/ 301925 h 655608"/>
                  <a:gd name="connsiteX11" fmla="*/ 110873 w 1672254"/>
                  <a:gd name="connsiteY11" fmla="*/ 86264 h 655608"/>
                  <a:gd name="connsiteX12" fmla="*/ 208292 w 1672254"/>
                  <a:gd name="connsiteY12" fmla="*/ 37861 h 655608"/>
                  <a:gd name="connsiteX13" fmla="*/ 326534 w 1672254"/>
                  <a:gd name="connsiteY13" fmla="*/ 8626 h 655608"/>
                  <a:gd name="connsiteX14" fmla="*/ 645711 w 1672254"/>
                  <a:gd name="connsiteY14" fmla="*/ 0 h 655608"/>
                  <a:gd name="connsiteX15" fmla="*/ 792360 w 1672254"/>
                  <a:gd name="connsiteY15" fmla="*/ 112143 h 655608"/>
                  <a:gd name="connsiteX16" fmla="*/ 1171922 w 1672254"/>
                  <a:gd name="connsiteY16" fmla="*/ 51759 h 655608"/>
                  <a:gd name="connsiteX17" fmla="*/ 1646375 w 1672254"/>
                  <a:gd name="connsiteY17" fmla="*/ 120770 h 655608"/>
                  <a:gd name="connsiteX0" fmla="*/ 1672254 w 1672254"/>
                  <a:gd name="connsiteY0" fmla="*/ 603849 h 656667"/>
                  <a:gd name="connsiteX1" fmla="*/ 1672254 w 1672254"/>
                  <a:gd name="connsiteY1" fmla="*/ 603849 h 656667"/>
                  <a:gd name="connsiteX2" fmla="*/ 1585990 w 1672254"/>
                  <a:gd name="connsiteY2" fmla="*/ 621102 h 656667"/>
                  <a:gd name="connsiteX3" fmla="*/ 1292692 w 1672254"/>
                  <a:gd name="connsiteY3" fmla="*/ 655608 h 656667"/>
                  <a:gd name="connsiteX4" fmla="*/ 852745 w 1672254"/>
                  <a:gd name="connsiteY4" fmla="*/ 646981 h 656667"/>
                  <a:gd name="connsiteX5" fmla="*/ 680217 w 1672254"/>
                  <a:gd name="connsiteY5" fmla="*/ 638355 h 656667"/>
                  <a:gd name="connsiteX6" fmla="*/ 154005 w 1672254"/>
                  <a:gd name="connsiteY6" fmla="*/ 646981 h 656667"/>
                  <a:gd name="connsiteX7" fmla="*/ 154005 w 1672254"/>
                  <a:gd name="connsiteY7" fmla="*/ 646981 h 656667"/>
                  <a:gd name="connsiteX8" fmla="*/ 24609 w 1672254"/>
                  <a:gd name="connsiteY8" fmla="*/ 534838 h 656667"/>
                  <a:gd name="connsiteX9" fmla="*/ 7356 w 1672254"/>
                  <a:gd name="connsiteY9" fmla="*/ 301925 h 656667"/>
                  <a:gd name="connsiteX10" fmla="*/ 110873 w 1672254"/>
                  <a:gd name="connsiteY10" fmla="*/ 86264 h 656667"/>
                  <a:gd name="connsiteX11" fmla="*/ 208292 w 1672254"/>
                  <a:gd name="connsiteY11" fmla="*/ 37861 h 656667"/>
                  <a:gd name="connsiteX12" fmla="*/ 326534 w 1672254"/>
                  <a:gd name="connsiteY12" fmla="*/ 8626 h 656667"/>
                  <a:gd name="connsiteX13" fmla="*/ 645711 w 1672254"/>
                  <a:gd name="connsiteY13" fmla="*/ 0 h 656667"/>
                  <a:gd name="connsiteX14" fmla="*/ 792360 w 1672254"/>
                  <a:gd name="connsiteY14" fmla="*/ 112143 h 656667"/>
                  <a:gd name="connsiteX15" fmla="*/ 1171922 w 1672254"/>
                  <a:gd name="connsiteY15" fmla="*/ 51759 h 656667"/>
                  <a:gd name="connsiteX16" fmla="*/ 1646375 w 1672254"/>
                  <a:gd name="connsiteY16" fmla="*/ 120770 h 656667"/>
                  <a:gd name="connsiteX0" fmla="*/ 1672254 w 1672254"/>
                  <a:gd name="connsiteY0" fmla="*/ 603849 h 646996"/>
                  <a:gd name="connsiteX1" fmla="*/ 1672254 w 1672254"/>
                  <a:gd name="connsiteY1" fmla="*/ 603849 h 646996"/>
                  <a:gd name="connsiteX2" fmla="*/ 1585990 w 1672254"/>
                  <a:gd name="connsiteY2" fmla="*/ 621102 h 646996"/>
                  <a:gd name="connsiteX3" fmla="*/ 1292923 w 1672254"/>
                  <a:gd name="connsiteY3" fmla="*/ 639918 h 646996"/>
                  <a:gd name="connsiteX4" fmla="*/ 852745 w 1672254"/>
                  <a:gd name="connsiteY4" fmla="*/ 646981 h 646996"/>
                  <a:gd name="connsiteX5" fmla="*/ 680217 w 1672254"/>
                  <a:gd name="connsiteY5" fmla="*/ 638355 h 646996"/>
                  <a:gd name="connsiteX6" fmla="*/ 154005 w 1672254"/>
                  <a:gd name="connsiteY6" fmla="*/ 646981 h 646996"/>
                  <a:gd name="connsiteX7" fmla="*/ 154005 w 1672254"/>
                  <a:gd name="connsiteY7" fmla="*/ 646981 h 646996"/>
                  <a:gd name="connsiteX8" fmla="*/ 24609 w 1672254"/>
                  <a:gd name="connsiteY8" fmla="*/ 534838 h 646996"/>
                  <a:gd name="connsiteX9" fmla="*/ 7356 w 1672254"/>
                  <a:gd name="connsiteY9" fmla="*/ 301925 h 646996"/>
                  <a:gd name="connsiteX10" fmla="*/ 110873 w 1672254"/>
                  <a:gd name="connsiteY10" fmla="*/ 86264 h 646996"/>
                  <a:gd name="connsiteX11" fmla="*/ 208292 w 1672254"/>
                  <a:gd name="connsiteY11" fmla="*/ 37861 h 646996"/>
                  <a:gd name="connsiteX12" fmla="*/ 326534 w 1672254"/>
                  <a:gd name="connsiteY12" fmla="*/ 8626 h 646996"/>
                  <a:gd name="connsiteX13" fmla="*/ 645711 w 1672254"/>
                  <a:gd name="connsiteY13" fmla="*/ 0 h 646996"/>
                  <a:gd name="connsiteX14" fmla="*/ 792360 w 1672254"/>
                  <a:gd name="connsiteY14" fmla="*/ 112143 h 646996"/>
                  <a:gd name="connsiteX15" fmla="*/ 1171922 w 1672254"/>
                  <a:gd name="connsiteY15" fmla="*/ 51759 h 646996"/>
                  <a:gd name="connsiteX16" fmla="*/ 1646375 w 1672254"/>
                  <a:gd name="connsiteY16" fmla="*/ 120770 h 646996"/>
                  <a:gd name="connsiteX0" fmla="*/ 1672254 w 1672254"/>
                  <a:gd name="connsiteY0" fmla="*/ 603849 h 647049"/>
                  <a:gd name="connsiteX1" fmla="*/ 1672254 w 1672254"/>
                  <a:gd name="connsiteY1" fmla="*/ 603849 h 647049"/>
                  <a:gd name="connsiteX2" fmla="*/ 1292923 w 1672254"/>
                  <a:gd name="connsiteY2" fmla="*/ 639918 h 647049"/>
                  <a:gd name="connsiteX3" fmla="*/ 852745 w 1672254"/>
                  <a:gd name="connsiteY3" fmla="*/ 646981 h 647049"/>
                  <a:gd name="connsiteX4" fmla="*/ 680217 w 1672254"/>
                  <a:gd name="connsiteY4" fmla="*/ 638355 h 647049"/>
                  <a:gd name="connsiteX5" fmla="*/ 154005 w 1672254"/>
                  <a:gd name="connsiteY5" fmla="*/ 646981 h 647049"/>
                  <a:gd name="connsiteX6" fmla="*/ 154005 w 1672254"/>
                  <a:gd name="connsiteY6" fmla="*/ 646981 h 647049"/>
                  <a:gd name="connsiteX7" fmla="*/ 24609 w 1672254"/>
                  <a:gd name="connsiteY7" fmla="*/ 534838 h 647049"/>
                  <a:gd name="connsiteX8" fmla="*/ 7356 w 1672254"/>
                  <a:gd name="connsiteY8" fmla="*/ 301925 h 647049"/>
                  <a:gd name="connsiteX9" fmla="*/ 110873 w 1672254"/>
                  <a:gd name="connsiteY9" fmla="*/ 86264 h 647049"/>
                  <a:gd name="connsiteX10" fmla="*/ 208292 w 1672254"/>
                  <a:gd name="connsiteY10" fmla="*/ 37861 h 647049"/>
                  <a:gd name="connsiteX11" fmla="*/ 326534 w 1672254"/>
                  <a:gd name="connsiteY11" fmla="*/ 8626 h 647049"/>
                  <a:gd name="connsiteX12" fmla="*/ 645711 w 1672254"/>
                  <a:gd name="connsiteY12" fmla="*/ 0 h 647049"/>
                  <a:gd name="connsiteX13" fmla="*/ 792360 w 1672254"/>
                  <a:gd name="connsiteY13" fmla="*/ 112143 h 647049"/>
                  <a:gd name="connsiteX14" fmla="*/ 1171922 w 1672254"/>
                  <a:gd name="connsiteY14" fmla="*/ 51759 h 647049"/>
                  <a:gd name="connsiteX15" fmla="*/ 1646375 w 1672254"/>
                  <a:gd name="connsiteY15" fmla="*/ 120770 h 647049"/>
                  <a:gd name="connsiteX0" fmla="*/ 1672254 w 1672254"/>
                  <a:gd name="connsiteY0" fmla="*/ 603849 h 648068"/>
                  <a:gd name="connsiteX1" fmla="*/ 1672254 w 1672254"/>
                  <a:gd name="connsiteY1" fmla="*/ 575444 h 648068"/>
                  <a:gd name="connsiteX2" fmla="*/ 1292923 w 1672254"/>
                  <a:gd name="connsiteY2" fmla="*/ 639918 h 648068"/>
                  <a:gd name="connsiteX3" fmla="*/ 852745 w 1672254"/>
                  <a:gd name="connsiteY3" fmla="*/ 646981 h 648068"/>
                  <a:gd name="connsiteX4" fmla="*/ 680217 w 1672254"/>
                  <a:gd name="connsiteY4" fmla="*/ 638355 h 648068"/>
                  <a:gd name="connsiteX5" fmla="*/ 154005 w 1672254"/>
                  <a:gd name="connsiteY5" fmla="*/ 646981 h 648068"/>
                  <a:gd name="connsiteX6" fmla="*/ 154005 w 1672254"/>
                  <a:gd name="connsiteY6" fmla="*/ 646981 h 648068"/>
                  <a:gd name="connsiteX7" fmla="*/ 24609 w 1672254"/>
                  <a:gd name="connsiteY7" fmla="*/ 534838 h 648068"/>
                  <a:gd name="connsiteX8" fmla="*/ 7356 w 1672254"/>
                  <a:gd name="connsiteY8" fmla="*/ 301925 h 648068"/>
                  <a:gd name="connsiteX9" fmla="*/ 110873 w 1672254"/>
                  <a:gd name="connsiteY9" fmla="*/ 86264 h 648068"/>
                  <a:gd name="connsiteX10" fmla="*/ 208292 w 1672254"/>
                  <a:gd name="connsiteY10" fmla="*/ 37861 h 648068"/>
                  <a:gd name="connsiteX11" fmla="*/ 326534 w 1672254"/>
                  <a:gd name="connsiteY11" fmla="*/ 8626 h 648068"/>
                  <a:gd name="connsiteX12" fmla="*/ 645711 w 1672254"/>
                  <a:gd name="connsiteY12" fmla="*/ 0 h 648068"/>
                  <a:gd name="connsiteX13" fmla="*/ 792360 w 1672254"/>
                  <a:gd name="connsiteY13" fmla="*/ 112143 h 648068"/>
                  <a:gd name="connsiteX14" fmla="*/ 1171922 w 1672254"/>
                  <a:gd name="connsiteY14" fmla="*/ 51759 h 648068"/>
                  <a:gd name="connsiteX15" fmla="*/ 1646375 w 1672254"/>
                  <a:gd name="connsiteY15" fmla="*/ 120770 h 648068"/>
                  <a:gd name="connsiteX0" fmla="*/ 1672254 w 1701503"/>
                  <a:gd name="connsiteY0" fmla="*/ 603849 h 649699"/>
                  <a:gd name="connsiteX1" fmla="*/ 1672254 w 1701503"/>
                  <a:gd name="connsiteY1" fmla="*/ 575444 h 649699"/>
                  <a:gd name="connsiteX2" fmla="*/ 1277385 w 1701503"/>
                  <a:gd name="connsiteY2" fmla="*/ 586648 h 649699"/>
                  <a:gd name="connsiteX3" fmla="*/ 852745 w 1701503"/>
                  <a:gd name="connsiteY3" fmla="*/ 646981 h 649699"/>
                  <a:gd name="connsiteX4" fmla="*/ 680217 w 1701503"/>
                  <a:gd name="connsiteY4" fmla="*/ 638355 h 649699"/>
                  <a:gd name="connsiteX5" fmla="*/ 154005 w 1701503"/>
                  <a:gd name="connsiteY5" fmla="*/ 646981 h 649699"/>
                  <a:gd name="connsiteX6" fmla="*/ 154005 w 1701503"/>
                  <a:gd name="connsiteY6" fmla="*/ 646981 h 649699"/>
                  <a:gd name="connsiteX7" fmla="*/ 24609 w 1701503"/>
                  <a:gd name="connsiteY7" fmla="*/ 534838 h 649699"/>
                  <a:gd name="connsiteX8" fmla="*/ 7356 w 1701503"/>
                  <a:gd name="connsiteY8" fmla="*/ 301925 h 649699"/>
                  <a:gd name="connsiteX9" fmla="*/ 110873 w 1701503"/>
                  <a:gd name="connsiteY9" fmla="*/ 86264 h 649699"/>
                  <a:gd name="connsiteX10" fmla="*/ 208292 w 1701503"/>
                  <a:gd name="connsiteY10" fmla="*/ 37861 h 649699"/>
                  <a:gd name="connsiteX11" fmla="*/ 326534 w 1701503"/>
                  <a:gd name="connsiteY11" fmla="*/ 8626 h 649699"/>
                  <a:gd name="connsiteX12" fmla="*/ 645711 w 1701503"/>
                  <a:gd name="connsiteY12" fmla="*/ 0 h 649699"/>
                  <a:gd name="connsiteX13" fmla="*/ 792360 w 1701503"/>
                  <a:gd name="connsiteY13" fmla="*/ 112143 h 649699"/>
                  <a:gd name="connsiteX14" fmla="*/ 1171922 w 1701503"/>
                  <a:gd name="connsiteY14" fmla="*/ 51759 h 649699"/>
                  <a:gd name="connsiteX15" fmla="*/ 1646375 w 1701503"/>
                  <a:gd name="connsiteY15" fmla="*/ 120770 h 649699"/>
                  <a:gd name="connsiteX0" fmla="*/ 1672254 w 1701503"/>
                  <a:gd name="connsiteY0" fmla="*/ 603849 h 646981"/>
                  <a:gd name="connsiteX1" fmla="*/ 1672254 w 1701503"/>
                  <a:gd name="connsiteY1" fmla="*/ 575444 h 646981"/>
                  <a:gd name="connsiteX2" fmla="*/ 1277385 w 1701503"/>
                  <a:gd name="connsiteY2" fmla="*/ 586648 h 646981"/>
                  <a:gd name="connsiteX3" fmla="*/ 862376 w 1701503"/>
                  <a:gd name="connsiteY3" fmla="*/ 596617 h 646981"/>
                  <a:gd name="connsiteX4" fmla="*/ 680217 w 1701503"/>
                  <a:gd name="connsiteY4" fmla="*/ 638355 h 646981"/>
                  <a:gd name="connsiteX5" fmla="*/ 154005 w 1701503"/>
                  <a:gd name="connsiteY5" fmla="*/ 646981 h 646981"/>
                  <a:gd name="connsiteX6" fmla="*/ 154005 w 1701503"/>
                  <a:gd name="connsiteY6" fmla="*/ 646981 h 646981"/>
                  <a:gd name="connsiteX7" fmla="*/ 24609 w 1701503"/>
                  <a:gd name="connsiteY7" fmla="*/ 534838 h 646981"/>
                  <a:gd name="connsiteX8" fmla="*/ 7356 w 1701503"/>
                  <a:gd name="connsiteY8" fmla="*/ 301925 h 646981"/>
                  <a:gd name="connsiteX9" fmla="*/ 110873 w 1701503"/>
                  <a:gd name="connsiteY9" fmla="*/ 86264 h 646981"/>
                  <a:gd name="connsiteX10" fmla="*/ 208292 w 1701503"/>
                  <a:gd name="connsiteY10" fmla="*/ 37861 h 646981"/>
                  <a:gd name="connsiteX11" fmla="*/ 326534 w 1701503"/>
                  <a:gd name="connsiteY11" fmla="*/ 8626 h 646981"/>
                  <a:gd name="connsiteX12" fmla="*/ 645711 w 1701503"/>
                  <a:gd name="connsiteY12" fmla="*/ 0 h 646981"/>
                  <a:gd name="connsiteX13" fmla="*/ 792360 w 1701503"/>
                  <a:gd name="connsiteY13" fmla="*/ 112143 h 646981"/>
                  <a:gd name="connsiteX14" fmla="*/ 1171922 w 1701503"/>
                  <a:gd name="connsiteY14" fmla="*/ 51759 h 646981"/>
                  <a:gd name="connsiteX15" fmla="*/ 1646375 w 1701503"/>
                  <a:gd name="connsiteY15" fmla="*/ 120770 h 646981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2360 w 1701503"/>
                  <a:gd name="connsiteY13" fmla="*/ 103517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1692 w 1701503"/>
                  <a:gd name="connsiteY15" fmla="*/ 69368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60343 w 1701503"/>
                  <a:gd name="connsiteY6" fmla="*/ 619611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29892"/>
                  <a:gd name="connsiteX1" fmla="*/ 1672254 w 1701503"/>
                  <a:gd name="connsiteY1" fmla="*/ 566818 h 629892"/>
                  <a:gd name="connsiteX2" fmla="*/ 1277385 w 1701503"/>
                  <a:gd name="connsiteY2" fmla="*/ 578022 h 629892"/>
                  <a:gd name="connsiteX3" fmla="*/ 862376 w 1701503"/>
                  <a:gd name="connsiteY3" fmla="*/ 587991 h 629892"/>
                  <a:gd name="connsiteX4" fmla="*/ 680217 w 1701503"/>
                  <a:gd name="connsiteY4" fmla="*/ 629729 h 629892"/>
                  <a:gd name="connsiteX5" fmla="*/ 160343 w 1701503"/>
                  <a:gd name="connsiteY5" fmla="*/ 619611 h 629892"/>
                  <a:gd name="connsiteX6" fmla="*/ 24609 w 1701503"/>
                  <a:gd name="connsiteY6" fmla="*/ 526212 h 629892"/>
                  <a:gd name="connsiteX7" fmla="*/ 7356 w 1701503"/>
                  <a:gd name="connsiteY7" fmla="*/ 293299 h 629892"/>
                  <a:gd name="connsiteX8" fmla="*/ 98281 w 1701503"/>
                  <a:gd name="connsiteY8" fmla="*/ 102892 h 629892"/>
                  <a:gd name="connsiteX9" fmla="*/ 208292 w 1701503"/>
                  <a:gd name="connsiteY9" fmla="*/ 29235 h 629892"/>
                  <a:gd name="connsiteX10" fmla="*/ 326534 w 1701503"/>
                  <a:gd name="connsiteY10" fmla="*/ 0 h 629892"/>
                  <a:gd name="connsiteX11" fmla="*/ 648865 w 1701503"/>
                  <a:gd name="connsiteY11" fmla="*/ 10308 h 629892"/>
                  <a:gd name="connsiteX12" fmla="*/ 798825 w 1701503"/>
                  <a:gd name="connsiteY12" fmla="*/ 81469 h 629892"/>
                  <a:gd name="connsiteX13" fmla="*/ 1162694 w 1701503"/>
                  <a:gd name="connsiteY13" fmla="*/ 68377 h 629892"/>
                  <a:gd name="connsiteX14" fmla="*/ 1318261 w 1701503"/>
                  <a:gd name="connsiteY14" fmla="*/ 110390 h 629892"/>
                  <a:gd name="connsiteX15" fmla="*/ 1646375 w 1701503"/>
                  <a:gd name="connsiteY15" fmla="*/ 112144 h 6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01503" h="629892">
                    <a:moveTo>
                      <a:pt x="1672254" y="595223"/>
                    </a:moveTo>
                    <a:cubicBezTo>
                      <a:pt x="1672254" y="585755"/>
                      <a:pt x="1738065" y="569685"/>
                      <a:pt x="1672254" y="566818"/>
                    </a:cubicBezTo>
                    <a:cubicBezTo>
                      <a:pt x="1606443" y="563951"/>
                      <a:pt x="1412365" y="574493"/>
                      <a:pt x="1277385" y="578022"/>
                    </a:cubicBezTo>
                    <a:cubicBezTo>
                      <a:pt x="1142405" y="581551"/>
                      <a:pt x="961904" y="579373"/>
                      <a:pt x="862376" y="587991"/>
                    </a:cubicBezTo>
                    <a:cubicBezTo>
                      <a:pt x="762848" y="596609"/>
                      <a:pt x="737726" y="632604"/>
                      <a:pt x="680217" y="629729"/>
                    </a:cubicBezTo>
                    <a:lnTo>
                      <a:pt x="160343" y="619611"/>
                    </a:lnTo>
                    <a:cubicBezTo>
                      <a:pt x="138777" y="600921"/>
                      <a:pt x="49050" y="583721"/>
                      <a:pt x="24609" y="526212"/>
                    </a:cubicBezTo>
                    <a:cubicBezTo>
                      <a:pt x="168" y="468703"/>
                      <a:pt x="-7021" y="368061"/>
                      <a:pt x="7356" y="293299"/>
                    </a:cubicBezTo>
                    <a:cubicBezTo>
                      <a:pt x="21733" y="218537"/>
                      <a:pt x="63764" y="143143"/>
                      <a:pt x="98281" y="102892"/>
                    </a:cubicBezTo>
                    <a:cubicBezTo>
                      <a:pt x="132810" y="91400"/>
                      <a:pt x="173763" y="40727"/>
                      <a:pt x="208292" y="29235"/>
                    </a:cubicBezTo>
                    <a:cubicBezTo>
                      <a:pt x="244235" y="16295"/>
                      <a:pt x="254659" y="10070"/>
                      <a:pt x="326534" y="0"/>
                    </a:cubicBezTo>
                    <a:lnTo>
                      <a:pt x="648865" y="10308"/>
                    </a:lnTo>
                    <a:cubicBezTo>
                      <a:pt x="727580" y="23886"/>
                      <a:pt x="711649" y="75998"/>
                      <a:pt x="798825" y="81469"/>
                    </a:cubicBezTo>
                    <a:lnTo>
                      <a:pt x="1162694" y="68377"/>
                    </a:lnTo>
                    <a:cubicBezTo>
                      <a:pt x="1249267" y="73197"/>
                      <a:pt x="1239186" y="98888"/>
                      <a:pt x="1318261" y="110390"/>
                    </a:cubicBezTo>
                    <a:lnTo>
                      <a:pt x="1646375" y="112144"/>
                    </a:lnTo>
                  </a:path>
                </a:pathLst>
              </a:cu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8" name="Полилиния 47"/>
              <p:cNvSpPr/>
              <p:nvPr/>
            </p:nvSpPr>
            <p:spPr>
              <a:xfrm flipH="1">
                <a:off x="1570245" y="0"/>
                <a:ext cx="1701165" cy="629285"/>
              </a:xfrm>
              <a:custGeom>
                <a:avLst/>
                <a:gdLst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319178 w 1664898"/>
                  <a:gd name="connsiteY15" fmla="*/ 8626 h 672860"/>
                  <a:gd name="connsiteX16" fmla="*/ 638355 w 1664898"/>
                  <a:gd name="connsiteY16" fmla="*/ 0 h 672860"/>
                  <a:gd name="connsiteX17" fmla="*/ 785004 w 1664898"/>
                  <a:gd name="connsiteY17" fmla="*/ 112143 h 672860"/>
                  <a:gd name="connsiteX18" fmla="*/ 1164566 w 1664898"/>
                  <a:gd name="connsiteY18" fmla="*/ 51759 h 672860"/>
                  <a:gd name="connsiteX19" fmla="*/ 1639019 w 1664898"/>
                  <a:gd name="connsiteY19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0936 w 1664898"/>
                  <a:gd name="connsiteY15" fmla="*/ 37861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964888 w 1672254"/>
                  <a:gd name="connsiteY7" fmla="*/ 664234 h 672860"/>
                  <a:gd name="connsiteX8" fmla="*/ 852745 w 1672254"/>
                  <a:gd name="connsiteY8" fmla="*/ 646981 h 672860"/>
                  <a:gd name="connsiteX9" fmla="*/ 680217 w 1672254"/>
                  <a:gd name="connsiteY9" fmla="*/ 638355 h 672860"/>
                  <a:gd name="connsiteX10" fmla="*/ 154005 w 1672254"/>
                  <a:gd name="connsiteY10" fmla="*/ 646981 h 672860"/>
                  <a:gd name="connsiteX11" fmla="*/ 154005 w 1672254"/>
                  <a:gd name="connsiteY11" fmla="*/ 646981 h 672860"/>
                  <a:gd name="connsiteX12" fmla="*/ 24609 w 1672254"/>
                  <a:gd name="connsiteY12" fmla="*/ 534838 h 672860"/>
                  <a:gd name="connsiteX13" fmla="*/ 7356 w 1672254"/>
                  <a:gd name="connsiteY13" fmla="*/ 301925 h 672860"/>
                  <a:gd name="connsiteX14" fmla="*/ 110873 w 1672254"/>
                  <a:gd name="connsiteY14" fmla="*/ 86264 h 672860"/>
                  <a:gd name="connsiteX15" fmla="*/ 208292 w 1672254"/>
                  <a:gd name="connsiteY15" fmla="*/ 37861 h 672860"/>
                  <a:gd name="connsiteX16" fmla="*/ 326534 w 1672254"/>
                  <a:gd name="connsiteY16" fmla="*/ 8626 h 672860"/>
                  <a:gd name="connsiteX17" fmla="*/ 645711 w 1672254"/>
                  <a:gd name="connsiteY17" fmla="*/ 0 h 672860"/>
                  <a:gd name="connsiteX18" fmla="*/ 792360 w 1672254"/>
                  <a:gd name="connsiteY18" fmla="*/ 112143 h 672860"/>
                  <a:gd name="connsiteX19" fmla="*/ 1171922 w 1672254"/>
                  <a:gd name="connsiteY19" fmla="*/ 51759 h 672860"/>
                  <a:gd name="connsiteX20" fmla="*/ 1646375 w 1672254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852745 w 1672254"/>
                  <a:gd name="connsiteY7" fmla="*/ 646981 h 672860"/>
                  <a:gd name="connsiteX8" fmla="*/ 680217 w 1672254"/>
                  <a:gd name="connsiteY8" fmla="*/ 638355 h 672860"/>
                  <a:gd name="connsiteX9" fmla="*/ 154005 w 1672254"/>
                  <a:gd name="connsiteY9" fmla="*/ 646981 h 672860"/>
                  <a:gd name="connsiteX10" fmla="*/ 154005 w 1672254"/>
                  <a:gd name="connsiteY10" fmla="*/ 646981 h 672860"/>
                  <a:gd name="connsiteX11" fmla="*/ 24609 w 1672254"/>
                  <a:gd name="connsiteY11" fmla="*/ 534838 h 672860"/>
                  <a:gd name="connsiteX12" fmla="*/ 7356 w 1672254"/>
                  <a:gd name="connsiteY12" fmla="*/ 301925 h 672860"/>
                  <a:gd name="connsiteX13" fmla="*/ 110873 w 1672254"/>
                  <a:gd name="connsiteY13" fmla="*/ 86264 h 672860"/>
                  <a:gd name="connsiteX14" fmla="*/ 208292 w 1672254"/>
                  <a:gd name="connsiteY14" fmla="*/ 37861 h 672860"/>
                  <a:gd name="connsiteX15" fmla="*/ 326534 w 1672254"/>
                  <a:gd name="connsiteY15" fmla="*/ 8626 h 672860"/>
                  <a:gd name="connsiteX16" fmla="*/ 645711 w 1672254"/>
                  <a:gd name="connsiteY16" fmla="*/ 0 h 672860"/>
                  <a:gd name="connsiteX17" fmla="*/ 792360 w 1672254"/>
                  <a:gd name="connsiteY17" fmla="*/ 112143 h 672860"/>
                  <a:gd name="connsiteX18" fmla="*/ 1171922 w 1672254"/>
                  <a:gd name="connsiteY18" fmla="*/ 51759 h 672860"/>
                  <a:gd name="connsiteX19" fmla="*/ 1646375 w 1672254"/>
                  <a:gd name="connsiteY19" fmla="*/ 120770 h 672860"/>
                  <a:gd name="connsiteX0" fmla="*/ 1672254 w 1672254"/>
                  <a:gd name="connsiteY0" fmla="*/ 603849 h 664234"/>
                  <a:gd name="connsiteX1" fmla="*/ 1672254 w 1672254"/>
                  <a:gd name="connsiteY1" fmla="*/ 603849 h 664234"/>
                  <a:gd name="connsiteX2" fmla="*/ 1585990 w 1672254"/>
                  <a:gd name="connsiteY2" fmla="*/ 621102 h 664234"/>
                  <a:gd name="connsiteX3" fmla="*/ 1396209 w 1672254"/>
                  <a:gd name="connsiteY3" fmla="*/ 638355 h 664234"/>
                  <a:gd name="connsiteX4" fmla="*/ 1292692 w 1672254"/>
                  <a:gd name="connsiteY4" fmla="*/ 655608 h 664234"/>
                  <a:gd name="connsiteX5" fmla="*/ 1240934 w 1672254"/>
                  <a:gd name="connsiteY5" fmla="*/ 664234 h 664234"/>
                  <a:gd name="connsiteX6" fmla="*/ 852745 w 1672254"/>
                  <a:gd name="connsiteY6" fmla="*/ 646981 h 664234"/>
                  <a:gd name="connsiteX7" fmla="*/ 680217 w 1672254"/>
                  <a:gd name="connsiteY7" fmla="*/ 638355 h 664234"/>
                  <a:gd name="connsiteX8" fmla="*/ 154005 w 1672254"/>
                  <a:gd name="connsiteY8" fmla="*/ 646981 h 664234"/>
                  <a:gd name="connsiteX9" fmla="*/ 154005 w 1672254"/>
                  <a:gd name="connsiteY9" fmla="*/ 646981 h 664234"/>
                  <a:gd name="connsiteX10" fmla="*/ 24609 w 1672254"/>
                  <a:gd name="connsiteY10" fmla="*/ 534838 h 664234"/>
                  <a:gd name="connsiteX11" fmla="*/ 7356 w 1672254"/>
                  <a:gd name="connsiteY11" fmla="*/ 301925 h 664234"/>
                  <a:gd name="connsiteX12" fmla="*/ 110873 w 1672254"/>
                  <a:gd name="connsiteY12" fmla="*/ 86264 h 664234"/>
                  <a:gd name="connsiteX13" fmla="*/ 208292 w 1672254"/>
                  <a:gd name="connsiteY13" fmla="*/ 37861 h 664234"/>
                  <a:gd name="connsiteX14" fmla="*/ 326534 w 1672254"/>
                  <a:gd name="connsiteY14" fmla="*/ 8626 h 664234"/>
                  <a:gd name="connsiteX15" fmla="*/ 645711 w 1672254"/>
                  <a:gd name="connsiteY15" fmla="*/ 0 h 664234"/>
                  <a:gd name="connsiteX16" fmla="*/ 792360 w 1672254"/>
                  <a:gd name="connsiteY16" fmla="*/ 112143 h 664234"/>
                  <a:gd name="connsiteX17" fmla="*/ 1171922 w 1672254"/>
                  <a:gd name="connsiteY17" fmla="*/ 51759 h 664234"/>
                  <a:gd name="connsiteX18" fmla="*/ 1646375 w 1672254"/>
                  <a:gd name="connsiteY18" fmla="*/ 120770 h 664234"/>
                  <a:gd name="connsiteX0" fmla="*/ 1672254 w 1672254"/>
                  <a:gd name="connsiteY0" fmla="*/ 603849 h 655608"/>
                  <a:gd name="connsiteX1" fmla="*/ 1672254 w 1672254"/>
                  <a:gd name="connsiteY1" fmla="*/ 603849 h 655608"/>
                  <a:gd name="connsiteX2" fmla="*/ 1585990 w 1672254"/>
                  <a:gd name="connsiteY2" fmla="*/ 621102 h 655608"/>
                  <a:gd name="connsiteX3" fmla="*/ 1396209 w 1672254"/>
                  <a:gd name="connsiteY3" fmla="*/ 638355 h 655608"/>
                  <a:gd name="connsiteX4" fmla="*/ 1292692 w 1672254"/>
                  <a:gd name="connsiteY4" fmla="*/ 655608 h 655608"/>
                  <a:gd name="connsiteX5" fmla="*/ 852745 w 1672254"/>
                  <a:gd name="connsiteY5" fmla="*/ 646981 h 655608"/>
                  <a:gd name="connsiteX6" fmla="*/ 680217 w 1672254"/>
                  <a:gd name="connsiteY6" fmla="*/ 638355 h 655608"/>
                  <a:gd name="connsiteX7" fmla="*/ 154005 w 1672254"/>
                  <a:gd name="connsiteY7" fmla="*/ 646981 h 655608"/>
                  <a:gd name="connsiteX8" fmla="*/ 154005 w 1672254"/>
                  <a:gd name="connsiteY8" fmla="*/ 646981 h 655608"/>
                  <a:gd name="connsiteX9" fmla="*/ 24609 w 1672254"/>
                  <a:gd name="connsiteY9" fmla="*/ 534838 h 655608"/>
                  <a:gd name="connsiteX10" fmla="*/ 7356 w 1672254"/>
                  <a:gd name="connsiteY10" fmla="*/ 301925 h 655608"/>
                  <a:gd name="connsiteX11" fmla="*/ 110873 w 1672254"/>
                  <a:gd name="connsiteY11" fmla="*/ 86264 h 655608"/>
                  <a:gd name="connsiteX12" fmla="*/ 208292 w 1672254"/>
                  <a:gd name="connsiteY12" fmla="*/ 37861 h 655608"/>
                  <a:gd name="connsiteX13" fmla="*/ 326534 w 1672254"/>
                  <a:gd name="connsiteY13" fmla="*/ 8626 h 655608"/>
                  <a:gd name="connsiteX14" fmla="*/ 645711 w 1672254"/>
                  <a:gd name="connsiteY14" fmla="*/ 0 h 655608"/>
                  <a:gd name="connsiteX15" fmla="*/ 792360 w 1672254"/>
                  <a:gd name="connsiteY15" fmla="*/ 112143 h 655608"/>
                  <a:gd name="connsiteX16" fmla="*/ 1171922 w 1672254"/>
                  <a:gd name="connsiteY16" fmla="*/ 51759 h 655608"/>
                  <a:gd name="connsiteX17" fmla="*/ 1646375 w 1672254"/>
                  <a:gd name="connsiteY17" fmla="*/ 120770 h 655608"/>
                  <a:gd name="connsiteX0" fmla="*/ 1672254 w 1672254"/>
                  <a:gd name="connsiteY0" fmla="*/ 603849 h 656667"/>
                  <a:gd name="connsiteX1" fmla="*/ 1672254 w 1672254"/>
                  <a:gd name="connsiteY1" fmla="*/ 603849 h 656667"/>
                  <a:gd name="connsiteX2" fmla="*/ 1585990 w 1672254"/>
                  <a:gd name="connsiteY2" fmla="*/ 621102 h 656667"/>
                  <a:gd name="connsiteX3" fmla="*/ 1292692 w 1672254"/>
                  <a:gd name="connsiteY3" fmla="*/ 655608 h 656667"/>
                  <a:gd name="connsiteX4" fmla="*/ 852745 w 1672254"/>
                  <a:gd name="connsiteY4" fmla="*/ 646981 h 656667"/>
                  <a:gd name="connsiteX5" fmla="*/ 680217 w 1672254"/>
                  <a:gd name="connsiteY5" fmla="*/ 638355 h 656667"/>
                  <a:gd name="connsiteX6" fmla="*/ 154005 w 1672254"/>
                  <a:gd name="connsiteY6" fmla="*/ 646981 h 656667"/>
                  <a:gd name="connsiteX7" fmla="*/ 154005 w 1672254"/>
                  <a:gd name="connsiteY7" fmla="*/ 646981 h 656667"/>
                  <a:gd name="connsiteX8" fmla="*/ 24609 w 1672254"/>
                  <a:gd name="connsiteY8" fmla="*/ 534838 h 656667"/>
                  <a:gd name="connsiteX9" fmla="*/ 7356 w 1672254"/>
                  <a:gd name="connsiteY9" fmla="*/ 301925 h 656667"/>
                  <a:gd name="connsiteX10" fmla="*/ 110873 w 1672254"/>
                  <a:gd name="connsiteY10" fmla="*/ 86264 h 656667"/>
                  <a:gd name="connsiteX11" fmla="*/ 208292 w 1672254"/>
                  <a:gd name="connsiteY11" fmla="*/ 37861 h 656667"/>
                  <a:gd name="connsiteX12" fmla="*/ 326534 w 1672254"/>
                  <a:gd name="connsiteY12" fmla="*/ 8626 h 656667"/>
                  <a:gd name="connsiteX13" fmla="*/ 645711 w 1672254"/>
                  <a:gd name="connsiteY13" fmla="*/ 0 h 656667"/>
                  <a:gd name="connsiteX14" fmla="*/ 792360 w 1672254"/>
                  <a:gd name="connsiteY14" fmla="*/ 112143 h 656667"/>
                  <a:gd name="connsiteX15" fmla="*/ 1171922 w 1672254"/>
                  <a:gd name="connsiteY15" fmla="*/ 51759 h 656667"/>
                  <a:gd name="connsiteX16" fmla="*/ 1646375 w 1672254"/>
                  <a:gd name="connsiteY16" fmla="*/ 120770 h 656667"/>
                  <a:gd name="connsiteX0" fmla="*/ 1672254 w 1672254"/>
                  <a:gd name="connsiteY0" fmla="*/ 603849 h 646996"/>
                  <a:gd name="connsiteX1" fmla="*/ 1672254 w 1672254"/>
                  <a:gd name="connsiteY1" fmla="*/ 603849 h 646996"/>
                  <a:gd name="connsiteX2" fmla="*/ 1585990 w 1672254"/>
                  <a:gd name="connsiteY2" fmla="*/ 621102 h 646996"/>
                  <a:gd name="connsiteX3" fmla="*/ 1292923 w 1672254"/>
                  <a:gd name="connsiteY3" fmla="*/ 639918 h 646996"/>
                  <a:gd name="connsiteX4" fmla="*/ 852745 w 1672254"/>
                  <a:gd name="connsiteY4" fmla="*/ 646981 h 646996"/>
                  <a:gd name="connsiteX5" fmla="*/ 680217 w 1672254"/>
                  <a:gd name="connsiteY5" fmla="*/ 638355 h 646996"/>
                  <a:gd name="connsiteX6" fmla="*/ 154005 w 1672254"/>
                  <a:gd name="connsiteY6" fmla="*/ 646981 h 646996"/>
                  <a:gd name="connsiteX7" fmla="*/ 154005 w 1672254"/>
                  <a:gd name="connsiteY7" fmla="*/ 646981 h 646996"/>
                  <a:gd name="connsiteX8" fmla="*/ 24609 w 1672254"/>
                  <a:gd name="connsiteY8" fmla="*/ 534838 h 646996"/>
                  <a:gd name="connsiteX9" fmla="*/ 7356 w 1672254"/>
                  <a:gd name="connsiteY9" fmla="*/ 301925 h 646996"/>
                  <a:gd name="connsiteX10" fmla="*/ 110873 w 1672254"/>
                  <a:gd name="connsiteY10" fmla="*/ 86264 h 646996"/>
                  <a:gd name="connsiteX11" fmla="*/ 208292 w 1672254"/>
                  <a:gd name="connsiteY11" fmla="*/ 37861 h 646996"/>
                  <a:gd name="connsiteX12" fmla="*/ 326534 w 1672254"/>
                  <a:gd name="connsiteY12" fmla="*/ 8626 h 646996"/>
                  <a:gd name="connsiteX13" fmla="*/ 645711 w 1672254"/>
                  <a:gd name="connsiteY13" fmla="*/ 0 h 646996"/>
                  <a:gd name="connsiteX14" fmla="*/ 792360 w 1672254"/>
                  <a:gd name="connsiteY14" fmla="*/ 112143 h 646996"/>
                  <a:gd name="connsiteX15" fmla="*/ 1171922 w 1672254"/>
                  <a:gd name="connsiteY15" fmla="*/ 51759 h 646996"/>
                  <a:gd name="connsiteX16" fmla="*/ 1646375 w 1672254"/>
                  <a:gd name="connsiteY16" fmla="*/ 120770 h 646996"/>
                  <a:gd name="connsiteX0" fmla="*/ 1672254 w 1672254"/>
                  <a:gd name="connsiteY0" fmla="*/ 603849 h 647049"/>
                  <a:gd name="connsiteX1" fmla="*/ 1672254 w 1672254"/>
                  <a:gd name="connsiteY1" fmla="*/ 603849 h 647049"/>
                  <a:gd name="connsiteX2" fmla="*/ 1292923 w 1672254"/>
                  <a:gd name="connsiteY2" fmla="*/ 639918 h 647049"/>
                  <a:gd name="connsiteX3" fmla="*/ 852745 w 1672254"/>
                  <a:gd name="connsiteY3" fmla="*/ 646981 h 647049"/>
                  <a:gd name="connsiteX4" fmla="*/ 680217 w 1672254"/>
                  <a:gd name="connsiteY4" fmla="*/ 638355 h 647049"/>
                  <a:gd name="connsiteX5" fmla="*/ 154005 w 1672254"/>
                  <a:gd name="connsiteY5" fmla="*/ 646981 h 647049"/>
                  <a:gd name="connsiteX6" fmla="*/ 154005 w 1672254"/>
                  <a:gd name="connsiteY6" fmla="*/ 646981 h 647049"/>
                  <a:gd name="connsiteX7" fmla="*/ 24609 w 1672254"/>
                  <a:gd name="connsiteY7" fmla="*/ 534838 h 647049"/>
                  <a:gd name="connsiteX8" fmla="*/ 7356 w 1672254"/>
                  <a:gd name="connsiteY8" fmla="*/ 301925 h 647049"/>
                  <a:gd name="connsiteX9" fmla="*/ 110873 w 1672254"/>
                  <a:gd name="connsiteY9" fmla="*/ 86264 h 647049"/>
                  <a:gd name="connsiteX10" fmla="*/ 208292 w 1672254"/>
                  <a:gd name="connsiteY10" fmla="*/ 37861 h 647049"/>
                  <a:gd name="connsiteX11" fmla="*/ 326534 w 1672254"/>
                  <a:gd name="connsiteY11" fmla="*/ 8626 h 647049"/>
                  <a:gd name="connsiteX12" fmla="*/ 645711 w 1672254"/>
                  <a:gd name="connsiteY12" fmla="*/ 0 h 647049"/>
                  <a:gd name="connsiteX13" fmla="*/ 792360 w 1672254"/>
                  <a:gd name="connsiteY13" fmla="*/ 112143 h 647049"/>
                  <a:gd name="connsiteX14" fmla="*/ 1171922 w 1672254"/>
                  <a:gd name="connsiteY14" fmla="*/ 51759 h 647049"/>
                  <a:gd name="connsiteX15" fmla="*/ 1646375 w 1672254"/>
                  <a:gd name="connsiteY15" fmla="*/ 120770 h 647049"/>
                  <a:gd name="connsiteX0" fmla="*/ 1672254 w 1672254"/>
                  <a:gd name="connsiteY0" fmla="*/ 603849 h 648068"/>
                  <a:gd name="connsiteX1" fmla="*/ 1672254 w 1672254"/>
                  <a:gd name="connsiteY1" fmla="*/ 575444 h 648068"/>
                  <a:gd name="connsiteX2" fmla="*/ 1292923 w 1672254"/>
                  <a:gd name="connsiteY2" fmla="*/ 639918 h 648068"/>
                  <a:gd name="connsiteX3" fmla="*/ 852745 w 1672254"/>
                  <a:gd name="connsiteY3" fmla="*/ 646981 h 648068"/>
                  <a:gd name="connsiteX4" fmla="*/ 680217 w 1672254"/>
                  <a:gd name="connsiteY4" fmla="*/ 638355 h 648068"/>
                  <a:gd name="connsiteX5" fmla="*/ 154005 w 1672254"/>
                  <a:gd name="connsiteY5" fmla="*/ 646981 h 648068"/>
                  <a:gd name="connsiteX6" fmla="*/ 154005 w 1672254"/>
                  <a:gd name="connsiteY6" fmla="*/ 646981 h 648068"/>
                  <a:gd name="connsiteX7" fmla="*/ 24609 w 1672254"/>
                  <a:gd name="connsiteY7" fmla="*/ 534838 h 648068"/>
                  <a:gd name="connsiteX8" fmla="*/ 7356 w 1672254"/>
                  <a:gd name="connsiteY8" fmla="*/ 301925 h 648068"/>
                  <a:gd name="connsiteX9" fmla="*/ 110873 w 1672254"/>
                  <a:gd name="connsiteY9" fmla="*/ 86264 h 648068"/>
                  <a:gd name="connsiteX10" fmla="*/ 208292 w 1672254"/>
                  <a:gd name="connsiteY10" fmla="*/ 37861 h 648068"/>
                  <a:gd name="connsiteX11" fmla="*/ 326534 w 1672254"/>
                  <a:gd name="connsiteY11" fmla="*/ 8626 h 648068"/>
                  <a:gd name="connsiteX12" fmla="*/ 645711 w 1672254"/>
                  <a:gd name="connsiteY12" fmla="*/ 0 h 648068"/>
                  <a:gd name="connsiteX13" fmla="*/ 792360 w 1672254"/>
                  <a:gd name="connsiteY13" fmla="*/ 112143 h 648068"/>
                  <a:gd name="connsiteX14" fmla="*/ 1171922 w 1672254"/>
                  <a:gd name="connsiteY14" fmla="*/ 51759 h 648068"/>
                  <a:gd name="connsiteX15" fmla="*/ 1646375 w 1672254"/>
                  <a:gd name="connsiteY15" fmla="*/ 120770 h 648068"/>
                  <a:gd name="connsiteX0" fmla="*/ 1672254 w 1701503"/>
                  <a:gd name="connsiteY0" fmla="*/ 603849 h 649699"/>
                  <a:gd name="connsiteX1" fmla="*/ 1672254 w 1701503"/>
                  <a:gd name="connsiteY1" fmla="*/ 575444 h 649699"/>
                  <a:gd name="connsiteX2" fmla="*/ 1277385 w 1701503"/>
                  <a:gd name="connsiteY2" fmla="*/ 586648 h 649699"/>
                  <a:gd name="connsiteX3" fmla="*/ 852745 w 1701503"/>
                  <a:gd name="connsiteY3" fmla="*/ 646981 h 649699"/>
                  <a:gd name="connsiteX4" fmla="*/ 680217 w 1701503"/>
                  <a:gd name="connsiteY4" fmla="*/ 638355 h 649699"/>
                  <a:gd name="connsiteX5" fmla="*/ 154005 w 1701503"/>
                  <a:gd name="connsiteY5" fmla="*/ 646981 h 649699"/>
                  <a:gd name="connsiteX6" fmla="*/ 154005 w 1701503"/>
                  <a:gd name="connsiteY6" fmla="*/ 646981 h 649699"/>
                  <a:gd name="connsiteX7" fmla="*/ 24609 w 1701503"/>
                  <a:gd name="connsiteY7" fmla="*/ 534838 h 649699"/>
                  <a:gd name="connsiteX8" fmla="*/ 7356 w 1701503"/>
                  <a:gd name="connsiteY8" fmla="*/ 301925 h 649699"/>
                  <a:gd name="connsiteX9" fmla="*/ 110873 w 1701503"/>
                  <a:gd name="connsiteY9" fmla="*/ 86264 h 649699"/>
                  <a:gd name="connsiteX10" fmla="*/ 208292 w 1701503"/>
                  <a:gd name="connsiteY10" fmla="*/ 37861 h 649699"/>
                  <a:gd name="connsiteX11" fmla="*/ 326534 w 1701503"/>
                  <a:gd name="connsiteY11" fmla="*/ 8626 h 649699"/>
                  <a:gd name="connsiteX12" fmla="*/ 645711 w 1701503"/>
                  <a:gd name="connsiteY12" fmla="*/ 0 h 649699"/>
                  <a:gd name="connsiteX13" fmla="*/ 792360 w 1701503"/>
                  <a:gd name="connsiteY13" fmla="*/ 112143 h 649699"/>
                  <a:gd name="connsiteX14" fmla="*/ 1171922 w 1701503"/>
                  <a:gd name="connsiteY14" fmla="*/ 51759 h 649699"/>
                  <a:gd name="connsiteX15" fmla="*/ 1646375 w 1701503"/>
                  <a:gd name="connsiteY15" fmla="*/ 120770 h 649699"/>
                  <a:gd name="connsiteX0" fmla="*/ 1672254 w 1701503"/>
                  <a:gd name="connsiteY0" fmla="*/ 603849 h 646981"/>
                  <a:gd name="connsiteX1" fmla="*/ 1672254 w 1701503"/>
                  <a:gd name="connsiteY1" fmla="*/ 575444 h 646981"/>
                  <a:gd name="connsiteX2" fmla="*/ 1277385 w 1701503"/>
                  <a:gd name="connsiteY2" fmla="*/ 586648 h 646981"/>
                  <a:gd name="connsiteX3" fmla="*/ 862376 w 1701503"/>
                  <a:gd name="connsiteY3" fmla="*/ 596617 h 646981"/>
                  <a:gd name="connsiteX4" fmla="*/ 680217 w 1701503"/>
                  <a:gd name="connsiteY4" fmla="*/ 638355 h 646981"/>
                  <a:gd name="connsiteX5" fmla="*/ 154005 w 1701503"/>
                  <a:gd name="connsiteY5" fmla="*/ 646981 h 646981"/>
                  <a:gd name="connsiteX6" fmla="*/ 154005 w 1701503"/>
                  <a:gd name="connsiteY6" fmla="*/ 646981 h 646981"/>
                  <a:gd name="connsiteX7" fmla="*/ 24609 w 1701503"/>
                  <a:gd name="connsiteY7" fmla="*/ 534838 h 646981"/>
                  <a:gd name="connsiteX8" fmla="*/ 7356 w 1701503"/>
                  <a:gd name="connsiteY8" fmla="*/ 301925 h 646981"/>
                  <a:gd name="connsiteX9" fmla="*/ 110873 w 1701503"/>
                  <a:gd name="connsiteY9" fmla="*/ 86264 h 646981"/>
                  <a:gd name="connsiteX10" fmla="*/ 208292 w 1701503"/>
                  <a:gd name="connsiteY10" fmla="*/ 37861 h 646981"/>
                  <a:gd name="connsiteX11" fmla="*/ 326534 w 1701503"/>
                  <a:gd name="connsiteY11" fmla="*/ 8626 h 646981"/>
                  <a:gd name="connsiteX12" fmla="*/ 645711 w 1701503"/>
                  <a:gd name="connsiteY12" fmla="*/ 0 h 646981"/>
                  <a:gd name="connsiteX13" fmla="*/ 792360 w 1701503"/>
                  <a:gd name="connsiteY13" fmla="*/ 112143 h 646981"/>
                  <a:gd name="connsiteX14" fmla="*/ 1171922 w 1701503"/>
                  <a:gd name="connsiteY14" fmla="*/ 51759 h 646981"/>
                  <a:gd name="connsiteX15" fmla="*/ 1646375 w 1701503"/>
                  <a:gd name="connsiteY15" fmla="*/ 120770 h 646981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2360 w 1701503"/>
                  <a:gd name="connsiteY13" fmla="*/ 103517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1692 w 1701503"/>
                  <a:gd name="connsiteY15" fmla="*/ 69368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60343 w 1701503"/>
                  <a:gd name="connsiteY6" fmla="*/ 619611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29892"/>
                  <a:gd name="connsiteX1" fmla="*/ 1672254 w 1701503"/>
                  <a:gd name="connsiteY1" fmla="*/ 566818 h 629892"/>
                  <a:gd name="connsiteX2" fmla="*/ 1277385 w 1701503"/>
                  <a:gd name="connsiteY2" fmla="*/ 578022 h 629892"/>
                  <a:gd name="connsiteX3" fmla="*/ 862376 w 1701503"/>
                  <a:gd name="connsiteY3" fmla="*/ 587991 h 629892"/>
                  <a:gd name="connsiteX4" fmla="*/ 680217 w 1701503"/>
                  <a:gd name="connsiteY4" fmla="*/ 629729 h 629892"/>
                  <a:gd name="connsiteX5" fmla="*/ 160343 w 1701503"/>
                  <a:gd name="connsiteY5" fmla="*/ 619611 h 629892"/>
                  <a:gd name="connsiteX6" fmla="*/ 24609 w 1701503"/>
                  <a:gd name="connsiteY6" fmla="*/ 526212 h 629892"/>
                  <a:gd name="connsiteX7" fmla="*/ 7356 w 1701503"/>
                  <a:gd name="connsiteY7" fmla="*/ 293299 h 629892"/>
                  <a:gd name="connsiteX8" fmla="*/ 98281 w 1701503"/>
                  <a:gd name="connsiteY8" fmla="*/ 102892 h 629892"/>
                  <a:gd name="connsiteX9" fmla="*/ 208292 w 1701503"/>
                  <a:gd name="connsiteY9" fmla="*/ 29235 h 629892"/>
                  <a:gd name="connsiteX10" fmla="*/ 326534 w 1701503"/>
                  <a:gd name="connsiteY10" fmla="*/ 0 h 629892"/>
                  <a:gd name="connsiteX11" fmla="*/ 648865 w 1701503"/>
                  <a:gd name="connsiteY11" fmla="*/ 10308 h 629892"/>
                  <a:gd name="connsiteX12" fmla="*/ 798825 w 1701503"/>
                  <a:gd name="connsiteY12" fmla="*/ 81469 h 629892"/>
                  <a:gd name="connsiteX13" fmla="*/ 1162694 w 1701503"/>
                  <a:gd name="connsiteY13" fmla="*/ 68377 h 629892"/>
                  <a:gd name="connsiteX14" fmla="*/ 1318261 w 1701503"/>
                  <a:gd name="connsiteY14" fmla="*/ 110390 h 629892"/>
                  <a:gd name="connsiteX15" fmla="*/ 1646375 w 1701503"/>
                  <a:gd name="connsiteY15" fmla="*/ 112144 h 6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01503" h="629892">
                    <a:moveTo>
                      <a:pt x="1672254" y="595223"/>
                    </a:moveTo>
                    <a:cubicBezTo>
                      <a:pt x="1672254" y="585755"/>
                      <a:pt x="1738065" y="569685"/>
                      <a:pt x="1672254" y="566818"/>
                    </a:cubicBezTo>
                    <a:cubicBezTo>
                      <a:pt x="1606443" y="563951"/>
                      <a:pt x="1412365" y="574493"/>
                      <a:pt x="1277385" y="578022"/>
                    </a:cubicBezTo>
                    <a:cubicBezTo>
                      <a:pt x="1142405" y="581551"/>
                      <a:pt x="961904" y="579373"/>
                      <a:pt x="862376" y="587991"/>
                    </a:cubicBezTo>
                    <a:cubicBezTo>
                      <a:pt x="762848" y="596609"/>
                      <a:pt x="737726" y="632604"/>
                      <a:pt x="680217" y="629729"/>
                    </a:cubicBezTo>
                    <a:lnTo>
                      <a:pt x="160343" y="619611"/>
                    </a:lnTo>
                    <a:cubicBezTo>
                      <a:pt x="138777" y="600921"/>
                      <a:pt x="49050" y="583721"/>
                      <a:pt x="24609" y="526212"/>
                    </a:cubicBezTo>
                    <a:cubicBezTo>
                      <a:pt x="168" y="468703"/>
                      <a:pt x="-7021" y="368061"/>
                      <a:pt x="7356" y="293299"/>
                    </a:cubicBezTo>
                    <a:cubicBezTo>
                      <a:pt x="21733" y="218537"/>
                      <a:pt x="63764" y="143143"/>
                      <a:pt x="98281" y="102892"/>
                    </a:cubicBezTo>
                    <a:cubicBezTo>
                      <a:pt x="132810" y="91400"/>
                      <a:pt x="173763" y="40727"/>
                      <a:pt x="208292" y="29235"/>
                    </a:cubicBezTo>
                    <a:cubicBezTo>
                      <a:pt x="244235" y="16295"/>
                      <a:pt x="254659" y="10070"/>
                      <a:pt x="326534" y="0"/>
                    </a:cubicBezTo>
                    <a:lnTo>
                      <a:pt x="648865" y="10308"/>
                    </a:lnTo>
                    <a:cubicBezTo>
                      <a:pt x="727580" y="23886"/>
                      <a:pt x="711649" y="75998"/>
                      <a:pt x="798825" y="81469"/>
                    </a:cubicBezTo>
                    <a:lnTo>
                      <a:pt x="1162694" y="68377"/>
                    </a:lnTo>
                    <a:cubicBezTo>
                      <a:pt x="1249267" y="73197"/>
                      <a:pt x="1239186" y="98888"/>
                      <a:pt x="1318261" y="110390"/>
                    </a:cubicBezTo>
                    <a:lnTo>
                      <a:pt x="1646375" y="112144"/>
                    </a:lnTo>
                  </a:path>
                </a:pathLst>
              </a:cu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871538" y="1004888"/>
              <a:ext cx="346075" cy="227012"/>
              <a:chOff x="0" y="0"/>
              <a:chExt cx="346075" cy="227012"/>
            </a:xfrm>
          </p:grpSpPr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Дуга 44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6" name="Дуга 45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1190625" y="981075"/>
              <a:ext cx="346075" cy="227012"/>
              <a:chOff x="0" y="0"/>
              <a:chExt cx="346075" cy="227012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Дуга 40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42" name="Дуга 41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1747838" y="923925"/>
              <a:ext cx="346075" cy="227012"/>
              <a:chOff x="0" y="0"/>
              <a:chExt cx="346075" cy="227012"/>
            </a:xfrm>
          </p:grpSpPr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Дуга 36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8" name="Дуга 37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2119313" y="885825"/>
              <a:ext cx="346075" cy="227012"/>
              <a:chOff x="0" y="0"/>
              <a:chExt cx="346075" cy="227012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Дуга 32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4" name="Дуга 33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2952750" y="790575"/>
              <a:ext cx="346075" cy="226694"/>
              <a:chOff x="0" y="0"/>
              <a:chExt cx="346075" cy="227012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Дуга 28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0" name="Дуга 29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2" name="Группа 11"/>
            <p:cNvGrpSpPr/>
            <p:nvPr/>
          </p:nvGrpSpPr>
          <p:grpSpPr>
            <a:xfrm>
              <a:off x="3452813" y="742950"/>
              <a:ext cx="346075" cy="226694"/>
              <a:chOff x="0" y="0"/>
              <a:chExt cx="346075" cy="227012"/>
            </a:xfrm>
          </p:grpSpPr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Дуга 24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6" name="Дуга 25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3" name="Группа 12"/>
            <p:cNvGrpSpPr/>
            <p:nvPr/>
          </p:nvGrpSpPr>
          <p:grpSpPr>
            <a:xfrm>
              <a:off x="4205288" y="623888"/>
              <a:ext cx="346075" cy="226694"/>
              <a:chOff x="0" y="0"/>
              <a:chExt cx="346075" cy="227012"/>
            </a:xfrm>
          </p:grpSpPr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Дуга 20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2" name="Дуга 21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4562475" y="576263"/>
              <a:ext cx="346075" cy="227012"/>
              <a:chOff x="0" y="0"/>
              <a:chExt cx="346075" cy="227012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23812" y="128587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109537" y="9525"/>
                <a:ext cx="224155" cy="9652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Дуга 16"/>
              <p:cNvSpPr/>
              <p:nvPr/>
            </p:nvSpPr>
            <p:spPr>
              <a:xfrm>
                <a:off x="0" y="0"/>
                <a:ext cx="146050" cy="146050"/>
              </a:xfrm>
              <a:prstGeom prst="arc">
                <a:avLst>
                  <a:gd name="adj1" fmla="val 7666534"/>
                  <a:gd name="adj2" fmla="val 18548641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18" name="Дуга 17"/>
              <p:cNvSpPr/>
              <p:nvPr/>
            </p:nvSpPr>
            <p:spPr>
              <a:xfrm>
                <a:off x="200025" y="80962"/>
                <a:ext cx="146050" cy="146050"/>
              </a:xfrm>
              <a:prstGeom prst="arc">
                <a:avLst>
                  <a:gd name="adj1" fmla="val 835913"/>
                  <a:gd name="adj2" fmla="val 21444292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6781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Экономические </a:t>
            </a:r>
            <a:r>
              <a:rPr lang="ru-RU" dirty="0" smtClean="0"/>
              <a:t>расчёты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605351"/>
              </p:ext>
            </p:extLst>
          </p:nvPr>
        </p:nvGraphicFramePr>
        <p:xfrm>
          <a:off x="323528" y="1484784"/>
          <a:ext cx="8136904" cy="31972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81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1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7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38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88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244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0520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Мощность (квт)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Время 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(час)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</a:rPr>
                        <a:t>Работа (квт/ч)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</a:rPr>
                        <a:t>Количество учеников (чел)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</a:rPr>
                        <a:t>Стоимость (руб.)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Себестоимость (руб.)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en-US" sz="1800" kern="1200">
                          <a:effectLst/>
                        </a:rPr>
                        <a:t>W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 dirty="0">
                          <a:effectLst/>
                        </a:rPr>
                        <a:t>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 dirty="0">
                          <a:effectLst/>
                        </a:rPr>
                        <a:t>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en-US" sz="1800" kern="1200">
                          <a:effectLst/>
                        </a:rPr>
                        <a:t>N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en-US" sz="1800" kern="1200">
                          <a:effectLst/>
                        </a:rPr>
                        <a:t>C</a:t>
                      </a:r>
                      <a:r>
                        <a:rPr lang="ru-RU" sz="1800" kern="1200">
                          <a:effectLst/>
                        </a:rPr>
                        <a:t>э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Ссэ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42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Освещение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0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1,2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4,8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19,2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1001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 dirty="0">
                          <a:effectLst/>
                        </a:rPr>
                        <a:t>Работа на сверлильном станке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0,45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0,5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0,225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 dirty="0">
                          <a:effectLst/>
                        </a:rPr>
                        <a:t>12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2,7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36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dirty="0">
                          <a:effectLst/>
                        </a:rPr>
                        <a:t>Работа на шлифовальном станке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2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0,375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0,375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kern="12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668145" algn="l"/>
                          <a:tab pos="3301365" algn="l"/>
                        </a:tabLst>
                      </a:pPr>
                      <a:r>
                        <a:rPr lang="ru-RU" sz="1800" dirty="0">
                          <a:effectLst/>
                        </a:rPr>
                        <a:t>4,5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501317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Себестоимость моего изделия получилось:26руб 40 коп, это не дорого. Значит  можно приступать к изготовлению.</a:t>
            </a:r>
          </a:p>
        </p:txBody>
      </p:sp>
    </p:spTree>
    <p:extLst>
      <p:ext uri="{BB962C8B-B14F-4D97-AF65-F5344CB8AC3E}">
        <p14:creationId xmlns:p14="http://schemas.microsoft.com/office/powerpoint/2010/main" val="1093169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Оценка </a:t>
            </a:r>
            <a:r>
              <a:rPr lang="ru-RU" dirty="0" smtClean="0"/>
              <a:t>результата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Моё украшение интерьера кухни готово . Она  </a:t>
            </a:r>
            <a:r>
              <a:rPr lang="ru-RU" sz="2400" dirty="0" smtClean="0"/>
              <a:t>качественная, прочная , красивая, безопасная,  водостойкая , </a:t>
            </a:r>
            <a:r>
              <a:rPr lang="ru-RU" sz="2400" dirty="0"/>
              <a:t>не </a:t>
            </a:r>
            <a:r>
              <a:rPr lang="ru-RU" sz="2400" dirty="0" smtClean="0"/>
              <a:t>смолянистая. Я </a:t>
            </a:r>
            <a:r>
              <a:rPr lang="ru-RU" sz="2400" dirty="0"/>
              <a:t>соблюдал ПТБ. Мне хватило знаний и умений для изготовления данного изделия.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772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Фотоотчёт </a:t>
            </a:r>
            <a:endParaRPr lang="ru-RU" dirty="0"/>
          </a:p>
        </p:txBody>
      </p:sp>
      <p:pic>
        <p:nvPicPr>
          <p:cNvPr id="1026" name="Picture 2" descr="C:\Users\User\Desktop\Фото 17\IMG_20170302_1158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2160240" cy="36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Фото 17\IMG_20170410_1030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132856"/>
            <a:ext cx="216024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559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Титульный </a:t>
            </a:r>
            <a:r>
              <a:rPr lang="ru-RU" dirty="0"/>
              <a:t>лист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Содержание проекта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Проблема 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Краткая формулировка задач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Дизайн-спецификация идей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Выработка идей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Дизайн-анализ идей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Дизайн-спецификация материалов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Дизайн-анализ материалов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Выбор инструментов и приспособлений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Технический рисунок изделия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Чертежи деталей изделия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Технологическая карта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Экономические расчёты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Оценка результата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Использованная литература и Интернет-ресурсы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Фотоотчёт </a:t>
            </a:r>
          </a:p>
        </p:txBody>
      </p:sp>
    </p:spTree>
    <p:extLst>
      <p:ext uri="{BB962C8B-B14F-4D97-AF65-F5344CB8AC3E}">
        <p14:creationId xmlns:p14="http://schemas.microsoft.com/office/powerpoint/2010/main" val="423687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Я уже сделал несколько изделий для украшения интерьера кухни: разделочную доску, отбойный молоток, картофелемялку. В седьмом классе я сделал скалку, а в восьмом классе – отбойный молоток, разделочную доску.  Мне хватит знаний и умений, чтобы дополнить интерьер кухни другими изделиями.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168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Краткая формулировка </a:t>
            </a:r>
            <a:r>
              <a:rPr lang="ru-RU" dirty="0" smtClean="0"/>
              <a:t>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Разработать несколько вариантов идей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Выбрать лучшую идею по критериям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Выбрать лучший материал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Разработать графическую документацию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Рассчитать себестоимость изделия и  изготовить, соблюдая ПТБ.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176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Дизайн-спецификация </a:t>
            </a:r>
            <a:r>
              <a:rPr lang="ru-RU" dirty="0" smtClean="0"/>
              <a:t>идей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Изделие должно получиться: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Прочное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Красивое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Недорогое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Эргономичное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Качественное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Из доступных материалов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990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Выработка </a:t>
            </a:r>
            <a:r>
              <a:rPr lang="ru-RU" dirty="0" smtClean="0"/>
              <a:t>идей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55576" y="1484784"/>
            <a:ext cx="4000500" cy="569595"/>
            <a:chOff x="0" y="0"/>
            <a:chExt cx="6912768" cy="1008112"/>
          </a:xfrm>
          <a:solidFill>
            <a:schemeClr val="bg1"/>
          </a:solidFill>
        </p:grpSpPr>
        <p:grpSp>
          <p:nvGrpSpPr>
            <p:cNvPr id="5" name="Группа 4"/>
            <p:cNvGrpSpPr/>
            <p:nvPr/>
          </p:nvGrpSpPr>
          <p:grpSpPr>
            <a:xfrm>
              <a:off x="0" y="0"/>
              <a:ext cx="5112568" cy="1008112"/>
              <a:chOff x="0" y="0"/>
              <a:chExt cx="5112568" cy="1008112"/>
            </a:xfrm>
            <a:grpFill/>
          </p:grpSpPr>
          <p:sp>
            <p:nvSpPr>
              <p:cNvPr id="7" name="Прямоугольник 6"/>
              <p:cNvSpPr/>
              <p:nvPr/>
            </p:nvSpPr>
            <p:spPr>
              <a:xfrm>
                <a:off x="1800200" y="0"/>
                <a:ext cx="3312368" cy="1008112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ea typeface="Times New Roman"/>
                    <a:cs typeface="Times New Roman"/>
                  </a:rPr>
                  <a:t> 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0" y="288032"/>
                <a:ext cx="1800200" cy="516097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>
                    <a:effectLst/>
                    <a:ea typeface="Times New Roman"/>
                    <a:cs typeface="Times New Roman"/>
                  </a:rPr>
                  <a:t> </a:t>
                </a:r>
                <a:endParaRPr lang="ru-RU" sz="1100">
                  <a:effectLst/>
                  <a:ea typeface="Calibri"/>
                  <a:cs typeface="Times New Roman"/>
                </a:endParaRPr>
              </a:p>
            </p:txBody>
          </p:sp>
        </p:grpSp>
        <p:sp>
          <p:nvSpPr>
            <p:cNvPr id="6" name="Прямоугольник 5"/>
            <p:cNvSpPr/>
            <p:nvPr/>
          </p:nvSpPr>
          <p:spPr>
            <a:xfrm>
              <a:off x="5112568" y="288032"/>
              <a:ext cx="1800200" cy="51609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148064" y="1393275"/>
            <a:ext cx="3194050" cy="800100"/>
            <a:chOff x="0" y="-9525"/>
            <a:chExt cx="3194050" cy="800100"/>
          </a:xfrm>
          <a:solidFill>
            <a:schemeClr val="bg1"/>
          </a:solidFill>
        </p:grpSpPr>
        <p:sp>
          <p:nvSpPr>
            <p:cNvPr id="10" name="Прямоугольник 9"/>
            <p:cNvSpPr/>
            <p:nvPr/>
          </p:nvSpPr>
          <p:spPr>
            <a:xfrm>
              <a:off x="0" y="196850"/>
              <a:ext cx="1739899" cy="36832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1" name="Трапеция 10"/>
            <p:cNvSpPr/>
            <p:nvPr/>
          </p:nvSpPr>
          <p:spPr>
            <a:xfrm rot="16200000">
              <a:off x="2066925" y="-336550"/>
              <a:ext cx="800100" cy="1454150"/>
            </a:xfrm>
            <a:prstGeom prst="trapezoid">
              <a:avLst>
                <a:gd name="adj" fmla="val 17857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802492" y="2813820"/>
            <a:ext cx="2666366" cy="923925"/>
            <a:chOff x="0" y="0"/>
            <a:chExt cx="2666484" cy="923925"/>
          </a:xfrm>
          <a:solidFill>
            <a:schemeClr val="bg1"/>
          </a:solidFill>
        </p:grpSpPr>
        <p:sp>
          <p:nvSpPr>
            <p:cNvPr id="13" name="Блок-схема: память с прямым доступом 12"/>
            <p:cNvSpPr/>
            <p:nvPr/>
          </p:nvSpPr>
          <p:spPr>
            <a:xfrm rot="5400000">
              <a:off x="1955498" y="212940"/>
              <a:ext cx="923925" cy="498046"/>
            </a:xfrm>
            <a:prstGeom prst="flowChartMagneticDrum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 rot="16200000">
              <a:off x="993473" y="-682410"/>
              <a:ext cx="209407" cy="219635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100">
                  <a:effectLst/>
                  <a:ea typeface="Times New Roman"/>
                  <a:cs typeface="Times New Roman"/>
                </a:rPr>
                <a:t> </a:t>
              </a:r>
              <a:endParaRPr lang="ru-RU" sz="1100">
                <a:effectLst/>
                <a:ea typeface="Calibri"/>
                <a:cs typeface="Times New Roman"/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2048064" y="2348880"/>
            <a:ext cx="1227792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dirty="0"/>
              <a:t>Скалка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728817" y="2347094"/>
            <a:ext cx="1886222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ru-RU" dirty="0"/>
              <a:t>Картофелемялка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861104" y="3737746"/>
            <a:ext cx="20790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ru-RU" dirty="0"/>
              <a:t>Отбойный молоток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4760630" y="2999154"/>
            <a:ext cx="3400425" cy="914400"/>
            <a:chOff x="0" y="0"/>
            <a:chExt cx="3400425" cy="914400"/>
          </a:xfrm>
          <a:solidFill>
            <a:schemeClr val="bg1"/>
          </a:solidFill>
        </p:grpSpPr>
        <p:sp>
          <p:nvSpPr>
            <p:cNvPr id="19" name="Прямоугольник 18"/>
            <p:cNvSpPr/>
            <p:nvPr/>
          </p:nvSpPr>
          <p:spPr>
            <a:xfrm>
              <a:off x="1676400" y="0"/>
              <a:ext cx="1724025" cy="9144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0" y="276225"/>
              <a:ext cx="1685925" cy="27622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sp>
        <p:nvSpPr>
          <p:cNvPr id="21" name="Поле 37"/>
          <p:cNvSpPr txBox="1"/>
          <p:nvPr/>
        </p:nvSpPr>
        <p:spPr>
          <a:xfrm>
            <a:off x="5043324" y="4078773"/>
            <a:ext cx="1327785" cy="31432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/>
              <a:t>Разделочная доска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488151" y="4869161"/>
            <a:ext cx="4034965" cy="1008112"/>
            <a:chOff x="0" y="0"/>
            <a:chExt cx="5219065" cy="1288415"/>
          </a:xfrm>
          <a:noFill/>
        </p:grpSpPr>
        <p:grpSp>
          <p:nvGrpSpPr>
            <p:cNvPr id="23" name="Группа 22"/>
            <p:cNvGrpSpPr/>
            <p:nvPr/>
          </p:nvGrpSpPr>
          <p:grpSpPr>
            <a:xfrm>
              <a:off x="0" y="0"/>
              <a:ext cx="5219065" cy="1288415"/>
              <a:chOff x="0" y="0"/>
              <a:chExt cx="3271410" cy="629892"/>
            </a:xfrm>
            <a:grpFill/>
          </p:grpSpPr>
          <p:sp>
            <p:nvSpPr>
              <p:cNvPr id="33" name="Полилиния 32"/>
              <p:cNvSpPr/>
              <p:nvPr/>
            </p:nvSpPr>
            <p:spPr>
              <a:xfrm>
                <a:off x="0" y="0"/>
                <a:ext cx="1701503" cy="629892"/>
              </a:xfrm>
              <a:custGeom>
                <a:avLst/>
                <a:gdLst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319178 w 1664898"/>
                  <a:gd name="connsiteY15" fmla="*/ 8626 h 672860"/>
                  <a:gd name="connsiteX16" fmla="*/ 638355 w 1664898"/>
                  <a:gd name="connsiteY16" fmla="*/ 0 h 672860"/>
                  <a:gd name="connsiteX17" fmla="*/ 785004 w 1664898"/>
                  <a:gd name="connsiteY17" fmla="*/ 112143 h 672860"/>
                  <a:gd name="connsiteX18" fmla="*/ 1164566 w 1664898"/>
                  <a:gd name="connsiteY18" fmla="*/ 51759 h 672860"/>
                  <a:gd name="connsiteX19" fmla="*/ 1639019 w 1664898"/>
                  <a:gd name="connsiteY19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0936 w 1664898"/>
                  <a:gd name="connsiteY15" fmla="*/ 37861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964888 w 1672254"/>
                  <a:gd name="connsiteY7" fmla="*/ 664234 h 672860"/>
                  <a:gd name="connsiteX8" fmla="*/ 852745 w 1672254"/>
                  <a:gd name="connsiteY8" fmla="*/ 646981 h 672860"/>
                  <a:gd name="connsiteX9" fmla="*/ 680217 w 1672254"/>
                  <a:gd name="connsiteY9" fmla="*/ 638355 h 672860"/>
                  <a:gd name="connsiteX10" fmla="*/ 154005 w 1672254"/>
                  <a:gd name="connsiteY10" fmla="*/ 646981 h 672860"/>
                  <a:gd name="connsiteX11" fmla="*/ 154005 w 1672254"/>
                  <a:gd name="connsiteY11" fmla="*/ 646981 h 672860"/>
                  <a:gd name="connsiteX12" fmla="*/ 24609 w 1672254"/>
                  <a:gd name="connsiteY12" fmla="*/ 534838 h 672860"/>
                  <a:gd name="connsiteX13" fmla="*/ 7356 w 1672254"/>
                  <a:gd name="connsiteY13" fmla="*/ 301925 h 672860"/>
                  <a:gd name="connsiteX14" fmla="*/ 110873 w 1672254"/>
                  <a:gd name="connsiteY14" fmla="*/ 86264 h 672860"/>
                  <a:gd name="connsiteX15" fmla="*/ 208292 w 1672254"/>
                  <a:gd name="connsiteY15" fmla="*/ 37861 h 672860"/>
                  <a:gd name="connsiteX16" fmla="*/ 326534 w 1672254"/>
                  <a:gd name="connsiteY16" fmla="*/ 8626 h 672860"/>
                  <a:gd name="connsiteX17" fmla="*/ 645711 w 1672254"/>
                  <a:gd name="connsiteY17" fmla="*/ 0 h 672860"/>
                  <a:gd name="connsiteX18" fmla="*/ 792360 w 1672254"/>
                  <a:gd name="connsiteY18" fmla="*/ 112143 h 672860"/>
                  <a:gd name="connsiteX19" fmla="*/ 1171922 w 1672254"/>
                  <a:gd name="connsiteY19" fmla="*/ 51759 h 672860"/>
                  <a:gd name="connsiteX20" fmla="*/ 1646375 w 1672254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852745 w 1672254"/>
                  <a:gd name="connsiteY7" fmla="*/ 646981 h 672860"/>
                  <a:gd name="connsiteX8" fmla="*/ 680217 w 1672254"/>
                  <a:gd name="connsiteY8" fmla="*/ 638355 h 672860"/>
                  <a:gd name="connsiteX9" fmla="*/ 154005 w 1672254"/>
                  <a:gd name="connsiteY9" fmla="*/ 646981 h 672860"/>
                  <a:gd name="connsiteX10" fmla="*/ 154005 w 1672254"/>
                  <a:gd name="connsiteY10" fmla="*/ 646981 h 672860"/>
                  <a:gd name="connsiteX11" fmla="*/ 24609 w 1672254"/>
                  <a:gd name="connsiteY11" fmla="*/ 534838 h 672860"/>
                  <a:gd name="connsiteX12" fmla="*/ 7356 w 1672254"/>
                  <a:gd name="connsiteY12" fmla="*/ 301925 h 672860"/>
                  <a:gd name="connsiteX13" fmla="*/ 110873 w 1672254"/>
                  <a:gd name="connsiteY13" fmla="*/ 86264 h 672860"/>
                  <a:gd name="connsiteX14" fmla="*/ 208292 w 1672254"/>
                  <a:gd name="connsiteY14" fmla="*/ 37861 h 672860"/>
                  <a:gd name="connsiteX15" fmla="*/ 326534 w 1672254"/>
                  <a:gd name="connsiteY15" fmla="*/ 8626 h 672860"/>
                  <a:gd name="connsiteX16" fmla="*/ 645711 w 1672254"/>
                  <a:gd name="connsiteY16" fmla="*/ 0 h 672860"/>
                  <a:gd name="connsiteX17" fmla="*/ 792360 w 1672254"/>
                  <a:gd name="connsiteY17" fmla="*/ 112143 h 672860"/>
                  <a:gd name="connsiteX18" fmla="*/ 1171922 w 1672254"/>
                  <a:gd name="connsiteY18" fmla="*/ 51759 h 672860"/>
                  <a:gd name="connsiteX19" fmla="*/ 1646375 w 1672254"/>
                  <a:gd name="connsiteY19" fmla="*/ 120770 h 672860"/>
                  <a:gd name="connsiteX0" fmla="*/ 1672254 w 1672254"/>
                  <a:gd name="connsiteY0" fmla="*/ 603849 h 664234"/>
                  <a:gd name="connsiteX1" fmla="*/ 1672254 w 1672254"/>
                  <a:gd name="connsiteY1" fmla="*/ 603849 h 664234"/>
                  <a:gd name="connsiteX2" fmla="*/ 1585990 w 1672254"/>
                  <a:gd name="connsiteY2" fmla="*/ 621102 h 664234"/>
                  <a:gd name="connsiteX3" fmla="*/ 1396209 w 1672254"/>
                  <a:gd name="connsiteY3" fmla="*/ 638355 h 664234"/>
                  <a:gd name="connsiteX4" fmla="*/ 1292692 w 1672254"/>
                  <a:gd name="connsiteY4" fmla="*/ 655608 h 664234"/>
                  <a:gd name="connsiteX5" fmla="*/ 1240934 w 1672254"/>
                  <a:gd name="connsiteY5" fmla="*/ 664234 h 664234"/>
                  <a:gd name="connsiteX6" fmla="*/ 852745 w 1672254"/>
                  <a:gd name="connsiteY6" fmla="*/ 646981 h 664234"/>
                  <a:gd name="connsiteX7" fmla="*/ 680217 w 1672254"/>
                  <a:gd name="connsiteY7" fmla="*/ 638355 h 664234"/>
                  <a:gd name="connsiteX8" fmla="*/ 154005 w 1672254"/>
                  <a:gd name="connsiteY8" fmla="*/ 646981 h 664234"/>
                  <a:gd name="connsiteX9" fmla="*/ 154005 w 1672254"/>
                  <a:gd name="connsiteY9" fmla="*/ 646981 h 664234"/>
                  <a:gd name="connsiteX10" fmla="*/ 24609 w 1672254"/>
                  <a:gd name="connsiteY10" fmla="*/ 534838 h 664234"/>
                  <a:gd name="connsiteX11" fmla="*/ 7356 w 1672254"/>
                  <a:gd name="connsiteY11" fmla="*/ 301925 h 664234"/>
                  <a:gd name="connsiteX12" fmla="*/ 110873 w 1672254"/>
                  <a:gd name="connsiteY12" fmla="*/ 86264 h 664234"/>
                  <a:gd name="connsiteX13" fmla="*/ 208292 w 1672254"/>
                  <a:gd name="connsiteY13" fmla="*/ 37861 h 664234"/>
                  <a:gd name="connsiteX14" fmla="*/ 326534 w 1672254"/>
                  <a:gd name="connsiteY14" fmla="*/ 8626 h 664234"/>
                  <a:gd name="connsiteX15" fmla="*/ 645711 w 1672254"/>
                  <a:gd name="connsiteY15" fmla="*/ 0 h 664234"/>
                  <a:gd name="connsiteX16" fmla="*/ 792360 w 1672254"/>
                  <a:gd name="connsiteY16" fmla="*/ 112143 h 664234"/>
                  <a:gd name="connsiteX17" fmla="*/ 1171922 w 1672254"/>
                  <a:gd name="connsiteY17" fmla="*/ 51759 h 664234"/>
                  <a:gd name="connsiteX18" fmla="*/ 1646375 w 1672254"/>
                  <a:gd name="connsiteY18" fmla="*/ 120770 h 664234"/>
                  <a:gd name="connsiteX0" fmla="*/ 1672254 w 1672254"/>
                  <a:gd name="connsiteY0" fmla="*/ 603849 h 655608"/>
                  <a:gd name="connsiteX1" fmla="*/ 1672254 w 1672254"/>
                  <a:gd name="connsiteY1" fmla="*/ 603849 h 655608"/>
                  <a:gd name="connsiteX2" fmla="*/ 1585990 w 1672254"/>
                  <a:gd name="connsiteY2" fmla="*/ 621102 h 655608"/>
                  <a:gd name="connsiteX3" fmla="*/ 1396209 w 1672254"/>
                  <a:gd name="connsiteY3" fmla="*/ 638355 h 655608"/>
                  <a:gd name="connsiteX4" fmla="*/ 1292692 w 1672254"/>
                  <a:gd name="connsiteY4" fmla="*/ 655608 h 655608"/>
                  <a:gd name="connsiteX5" fmla="*/ 852745 w 1672254"/>
                  <a:gd name="connsiteY5" fmla="*/ 646981 h 655608"/>
                  <a:gd name="connsiteX6" fmla="*/ 680217 w 1672254"/>
                  <a:gd name="connsiteY6" fmla="*/ 638355 h 655608"/>
                  <a:gd name="connsiteX7" fmla="*/ 154005 w 1672254"/>
                  <a:gd name="connsiteY7" fmla="*/ 646981 h 655608"/>
                  <a:gd name="connsiteX8" fmla="*/ 154005 w 1672254"/>
                  <a:gd name="connsiteY8" fmla="*/ 646981 h 655608"/>
                  <a:gd name="connsiteX9" fmla="*/ 24609 w 1672254"/>
                  <a:gd name="connsiteY9" fmla="*/ 534838 h 655608"/>
                  <a:gd name="connsiteX10" fmla="*/ 7356 w 1672254"/>
                  <a:gd name="connsiteY10" fmla="*/ 301925 h 655608"/>
                  <a:gd name="connsiteX11" fmla="*/ 110873 w 1672254"/>
                  <a:gd name="connsiteY11" fmla="*/ 86264 h 655608"/>
                  <a:gd name="connsiteX12" fmla="*/ 208292 w 1672254"/>
                  <a:gd name="connsiteY12" fmla="*/ 37861 h 655608"/>
                  <a:gd name="connsiteX13" fmla="*/ 326534 w 1672254"/>
                  <a:gd name="connsiteY13" fmla="*/ 8626 h 655608"/>
                  <a:gd name="connsiteX14" fmla="*/ 645711 w 1672254"/>
                  <a:gd name="connsiteY14" fmla="*/ 0 h 655608"/>
                  <a:gd name="connsiteX15" fmla="*/ 792360 w 1672254"/>
                  <a:gd name="connsiteY15" fmla="*/ 112143 h 655608"/>
                  <a:gd name="connsiteX16" fmla="*/ 1171922 w 1672254"/>
                  <a:gd name="connsiteY16" fmla="*/ 51759 h 655608"/>
                  <a:gd name="connsiteX17" fmla="*/ 1646375 w 1672254"/>
                  <a:gd name="connsiteY17" fmla="*/ 120770 h 655608"/>
                  <a:gd name="connsiteX0" fmla="*/ 1672254 w 1672254"/>
                  <a:gd name="connsiteY0" fmla="*/ 603849 h 656667"/>
                  <a:gd name="connsiteX1" fmla="*/ 1672254 w 1672254"/>
                  <a:gd name="connsiteY1" fmla="*/ 603849 h 656667"/>
                  <a:gd name="connsiteX2" fmla="*/ 1585990 w 1672254"/>
                  <a:gd name="connsiteY2" fmla="*/ 621102 h 656667"/>
                  <a:gd name="connsiteX3" fmla="*/ 1292692 w 1672254"/>
                  <a:gd name="connsiteY3" fmla="*/ 655608 h 656667"/>
                  <a:gd name="connsiteX4" fmla="*/ 852745 w 1672254"/>
                  <a:gd name="connsiteY4" fmla="*/ 646981 h 656667"/>
                  <a:gd name="connsiteX5" fmla="*/ 680217 w 1672254"/>
                  <a:gd name="connsiteY5" fmla="*/ 638355 h 656667"/>
                  <a:gd name="connsiteX6" fmla="*/ 154005 w 1672254"/>
                  <a:gd name="connsiteY6" fmla="*/ 646981 h 656667"/>
                  <a:gd name="connsiteX7" fmla="*/ 154005 w 1672254"/>
                  <a:gd name="connsiteY7" fmla="*/ 646981 h 656667"/>
                  <a:gd name="connsiteX8" fmla="*/ 24609 w 1672254"/>
                  <a:gd name="connsiteY8" fmla="*/ 534838 h 656667"/>
                  <a:gd name="connsiteX9" fmla="*/ 7356 w 1672254"/>
                  <a:gd name="connsiteY9" fmla="*/ 301925 h 656667"/>
                  <a:gd name="connsiteX10" fmla="*/ 110873 w 1672254"/>
                  <a:gd name="connsiteY10" fmla="*/ 86264 h 656667"/>
                  <a:gd name="connsiteX11" fmla="*/ 208292 w 1672254"/>
                  <a:gd name="connsiteY11" fmla="*/ 37861 h 656667"/>
                  <a:gd name="connsiteX12" fmla="*/ 326534 w 1672254"/>
                  <a:gd name="connsiteY12" fmla="*/ 8626 h 656667"/>
                  <a:gd name="connsiteX13" fmla="*/ 645711 w 1672254"/>
                  <a:gd name="connsiteY13" fmla="*/ 0 h 656667"/>
                  <a:gd name="connsiteX14" fmla="*/ 792360 w 1672254"/>
                  <a:gd name="connsiteY14" fmla="*/ 112143 h 656667"/>
                  <a:gd name="connsiteX15" fmla="*/ 1171922 w 1672254"/>
                  <a:gd name="connsiteY15" fmla="*/ 51759 h 656667"/>
                  <a:gd name="connsiteX16" fmla="*/ 1646375 w 1672254"/>
                  <a:gd name="connsiteY16" fmla="*/ 120770 h 656667"/>
                  <a:gd name="connsiteX0" fmla="*/ 1672254 w 1672254"/>
                  <a:gd name="connsiteY0" fmla="*/ 603849 h 646996"/>
                  <a:gd name="connsiteX1" fmla="*/ 1672254 w 1672254"/>
                  <a:gd name="connsiteY1" fmla="*/ 603849 h 646996"/>
                  <a:gd name="connsiteX2" fmla="*/ 1585990 w 1672254"/>
                  <a:gd name="connsiteY2" fmla="*/ 621102 h 646996"/>
                  <a:gd name="connsiteX3" fmla="*/ 1292923 w 1672254"/>
                  <a:gd name="connsiteY3" fmla="*/ 639918 h 646996"/>
                  <a:gd name="connsiteX4" fmla="*/ 852745 w 1672254"/>
                  <a:gd name="connsiteY4" fmla="*/ 646981 h 646996"/>
                  <a:gd name="connsiteX5" fmla="*/ 680217 w 1672254"/>
                  <a:gd name="connsiteY5" fmla="*/ 638355 h 646996"/>
                  <a:gd name="connsiteX6" fmla="*/ 154005 w 1672254"/>
                  <a:gd name="connsiteY6" fmla="*/ 646981 h 646996"/>
                  <a:gd name="connsiteX7" fmla="*/ 154005 w 1672254"/>
                  <a:gd name="connsiteY7" fmla="*/ 646981 h 646996"/>
                  <a:gd name="connsiteX8" fmla="*/ 24609 w 1672254"/>
                  <a:gd name="connsiteY8" fmla="*/ 534838 h 646996"/>
                  <a:gd name="connsiteX9" fmla="*/ 7356 w 1672254"/>
                  <a:gd name="connsiteY9" fmla="*/ 301925 h 646996"/>
                  <a:gd name="connsiteX10" fmla="*/ 110873 w 1672254"/>
                  <a:gd name="connsiteY10" fmla="*/ 86264 h 646996"/>
                  <a:gd name="connsiteX11" fmla="*/ 208292 w 1672254"/>
                  <a:gd name="connsiteY11" fmla="*/ 37861 h 646996"/>
                  <a:gd name="connsiteX12" fmla="*/ 326534 w 1672254"/>
                  <a:gd name="connsiteY12" fmla="*/ 8626 h 646996"/>
                  <a:gd name="connsiteX13" fmla="*/ 645711 w 1672254"/>
                  <a:gd name="connsiteY13" fmla="*/ 0 h 646996"/>
                  <a:gd name="connsiteX14" fmla="*/ 792360 w 1672254"/>
                  <a:gd name="connsiteY14" fmla="*/ 112143 h 646996"/>
                  <a:gd name="connsiteX15" fmla="*/ 1171922 w 1672254"/>
                  <a:gd name="connsiteY15" fmla="*/ 51759 h 646996"/>
                  <a:gd name="connsiteX16" fmla="*/ 1646375 w 1672254"/>
                  <a:gd name="connsiteY16" fmla="*/ 120770 h 646996"/>
                  <a:gd name="connsiteX0" fmla="*/ 1672254 w 1672254"/>
                  <a:gd name="connsiteY0" fmla="*/ 603849 h 647049"/>
                  <a:gd name="connsiteX1" fmla="*/ 1672254 w 1672254"/>
                  <a:gd name="connsiteY1" fmla="*/ 603849 h 647049"/>
                  <a:gd name="connsiteX2" fmla="*/ 1292923 w 1672254"/>
                  <a:gd name="connsiteY2" fmla="*/ 639918 h 647049"/>
                  <a:gd name="connsiteX3" fmla="*/ 852745 w 1672254"/>
                  <a:gd name="connsiteY3" fmla="*/ 646981 h 647049"/>
                  <a:gd name="connsiteX4" fmla="*/ 680217 w 1672254"/>
                  <a:gd name="connsiteY4" fmla="*/ 638355 h 647049"/>
                  <a:gd name="connsiteX5" fmla="*/ 154005 w 1672254"/>
                  <a:gd name="connsiteY5" fmla="*/ 646981 h 647049"/>
                  <a:gd name="connsiteX6" fmla="*/ 154005 w 1672254"/>
                  <a:gd name="connsiteY6" fmla="*/ 646981 h 647049"/>
                  <a:gd name="connsiteX7" fmla="*/ 24609 w 1672254"/>
                  <a:gd name="connsiteY7" fmla="*/ 534838 h 647049"/>
                  <a:gd name="connsiteX8" fmla="*/ 7356 w 1672254"/>
                  <a:gd name="connsiteY8" fmla="*/ 301925 h 647049"/>
                  <a:gd name="connsiteX9" fmla="*/ 110873 w 1672254"/>
                  <a:gd name="connsiteY9" fmla="*/ 86264 h 647049"/>
                  <a:gd name="connsiteX10" fmla="*/ 208292 w 1672254"/>
                  <a:gd name="connsiteY10" fmla="*/ 37861 h 647049"/>
                  <a:gd name="connsiteX11" fmla="*/ 326534 w 1672254"/>
                  <a:gd name="connsiteY11" fmla="*/ 8626 h 647049"/>
                  <a:gd name="connsiteX12" fmla="*/ 645711 w 1672254"/>
                  <a:gd name="connsiteY12" fmla="*/ 0 h 647049"/>
                  <a:gd name="connsiteX13" fmla="*/ 792360 w 1672254"/>
                  <a:gd name="connsiteY13" fmla="*/ 112143 h 647049"/>
                  <a:gd name="connsiteX14" fmla="*/ 1171922 w 1672254"/>
                  <a:gd name="connsiteY14" fmla="*/ 51759 h 647049"/>
                  <a:gd name="connsiteX15" fmla="*/ 1646375 w 1672254"/>
                  <a:gd name="connsiteY15" fmla="*/ 120770 h 647049"/>
                  <a:gd name="connsiteX0" fmla="*/ 1672254 w 1672254"/>
                  <a:gd name="connsiteY0" fmla="*/ 603849 h 648068"/>
                  <a:gd name="connsiteX1" fmla="*/ 1672254 w 1672254"/>
                  <a:gd name="connsiteY1" fmla="*/ 575444 h 648068"/>
                  <a:gd name="connsiteX2" fmla="*/ 1292923 w 1672254"/>
                  <a:gd name="connsiteY2" fmla="*/ 639918 h 648068"/>
                  <a:gd name="connsiteX3" fmla="*/ 852745 w 1672254"/>
                  <a:gd name="connsiteY3" fmla="*/ 646981 h 648068"/>
                  <a:gd name="connsiteX4" fmla="*/ 680217 w 1672254"/>
                  <a:gd name="connsiteY4" fmla="*/ 638355 h 648068"/>
                  <a:gd name="connsiteX5" fmla="*/ 154005 w 1672254"/>
                  <a:gd name="connsiteY5" fmla="*/ 646981 h 648068"/>
                  <a:gd name="connsiteX6" fmla="*/ 154005 w 1672254"/>
                  <a:gd name="connsiteY6" fmla="*/ 646981 h 648068"/>
                  <a:gd name="connsiteX7" fmla="*/ 24609 w 1672254"/>
                  <a:gd name="connsiteY7" fmla="*/ 534838 h 648068"/>
                  <a:gd name="connsiteX8" fmla="*/ 7356 w 1672254"/>
                  <a:gd name="connsiteY8" fmla="*/ 301925 h 648068"/>
                  <a:gd name="connsiteX9" fmla="*/ 110873 w 1672254"/>
                  <a:gd name="connsiteY9" fmla="*/ 86264 h 648068"/>
                  <a:gd name="connsiteX10" fmla="*/ 208292 w 1672254"/>
                  <a:gd name="connsiteY10" fmla="*/ 37861 h 648068"/>
                  <a:gd name="connsiteX11" fmla="*/ 326534 w 1672254"/>
                  <a:gd name="connsiteY11" fmla="*/ 8626 h 648068"/>
                  <a:gd name="connsiteX12" fmla="*/ 645711 w 1672254"/>
                  <a:gd name="connsiteY12" fmla="*/ 0 h 648068"/>
                  <a:gd name="connsiteX13" fmla="*/ 792360 w 1672254"/>
                  <a:gd name="connsiteY13" fmla="*/ 112143 h 648068"/>
                  <a:gd name="connsiteX14" fmla="*/ 1171922 w 1672254"/>
                  <a:gd name="connsiteY14" fmla="*/ 51759 h 648068"/>
                  <a:gd name="connsiteX15" fmla="*/ 1646375 w 1672254"/>
                  <a:gd name="connsiteY15" fmla="*/ 120770 h 648068"/>
                  <a:gd name="connsiteX0" fmla="*/ 1672254 w 1701503"/>
                  <a:gd name="connsiteY0" fmla="*/ 603849 h 649699"/>
                  <a:gd name="connsiteX1" fmla="*/ 1672254 w 1701503"/>
                  <a:gd name="connsiteY1" fmla="*/ 575444 h 649699"/>
                  <a:gd name="connsiteX2" fmla="*/ 1277385 w 1701503"/>
                  <a:gd name="connsiteY2" fmla="*/ 586648 h 649699"/>
                  <a:gd name="connsiteX3" fmla="*/ 852745 w 1701503"/>
                  <a:gd name="connsiteY3" fmla="*/ 646981 h 649699"/>
                  <a:gd name="connsiteX4" fmla="*/ 680217 w 1701503"/>
                  <a:gd name="connsiteY4" fmla="*/ 638355 h 649699"/>
                  <a:gd name="connsiteX5" fmla="*/ 154005 w 1701503"/>
                  <a:gd name="connsiteY5" fmla="*/ 646981 h 649699"/>
                  <a:gd name="connsiteX6" fmla="*/ 154005 w 1701503"/>
                  <a:gd name="connsiteY6" fmla="*/ 646981 h 649699"/>
                  <a:gd name="connsiteX7" fmla="*/ 24609 w 1701503"/>
                  <a:gd name="connsiteY7" fmla="*/ 534838 h 649699"/>
                  <a:gd name="connsiteX8" fmla="*/ 7356 w 1701503"/>
                  <a:gd name="connsiteY8" fmla="*/ 301925 h 649699"/>
                  <a:gd name="connsiteX9" fmla="*/ 110873 w 1701503"/>
                  <a:gd name="connsiteY9" fmla="*/ 86264 h 649699"/>
                  <a:gd name="connsiteX10" fmla="*/ 208292 w 1701503"/>
                  <a:gd name="connsiteY10" fmla="*/ 37861 h 649699"/>
                  <a:gd name="connsiteX11" fmla="*/ 326534 w 1701503"/>
                  <a:gd name="connsiteY11" fmla="*/ 8626 h 649699"/>
                  <a:gd name="connsiteX12" fmla="*/ 645711 w 1701503"/>
                  <a:gd name="connsiteY12" fmla="*/ 0 h 649699"/>
                  <a:gd name="connsiteX13" fmla="*/ 792360 w 1701503"/>
                  <a:gd name="connsiteY13" fmla="*/ 112143 h 649699"/>
                  <a:gd name="connsiteX14" fmla="*/ 1171922 w 1701503"/>
                  <a:gd name="connsiteY14" fmla="*/ 51759 h 649699"/>
                  <a:gd name="connsiteX15" fmla="*/ 1646375 w 1701503"/>
                  <a:gd name="connsiteY15" fmla="*/ 120770 h 649699"/>
                  <a:gd name="connsiteX0" fmla="*/ 1672254 w 1701503"/>
                  <a:gd name="connsiteY0" fmla="*/ 603849 h 646981"/>
                  <a:gd name="connsiteX1" fmla="*/ 1672254 w 1701503"/>
                  <a:gd name="connsiteY1" fmla="*/ 575444 h 646981"/>
                  <a:gd name="connsiteX2" fmla="*/ 1277385 w 1701503"/>
                  <a:gd name="connsiteY2" fmla="*/ 586648 h 646981"/>
                  <a:gd name="connsiteX3" fmla="*/ 862376 w 1701503"/>
                  <a:gd name="connsiteY3" fmla="*/ 596617 h 646981"/>
                  <a:gd name="connsiteX4" fmla="*/ 680217 w 1701503"/>
                  <a:gd name="connsiteY4" fmla="*/ 638355 h 646981"/>
                  <a:gd name="connsiteX5" fmla="*/ 154005 w 1701503"/>
                  <a:gd name="connsiteY5" fmla="*/ 646981 h 646981"/>
                  <a:gd name="connsiteX6" fmla="*/ 154005 w 1701503"/>
                  <a:gd name="connsiteY6" fmla="*/ 646981 h 646981"/>
                  <a:gd name="connsiteX7" fmla="*/ 24609 w 1701503"/>
                  <a:gd name="connsiteY7" fmla="*/ 534838 h 646981"/>
                  <a:gd name="connsiteX8" fmla="*/ 7356 w 1701503"/>
                  <a:gd name="connsiteY8" fmla="*/ 301925 h 646981"/>
                  <a:gd name="connsiteX9" fmla="*/ 110873 w 1701503"/>
                  <a:gd name="connsiteY9" fmla="*/ 86264 h 646981"/>
                  <a:gd name="connsiteX10" fmla="*/ 208292 w 1701503"/>
                  <a:gd name="connsiteY10" fmla="*/ 37861 h 646981"/>
                  <a:gd name="connsiteX11" fmla="*/ 326534 w 1701503"/>
                  <a:gd name="connsiteY11" fmla="*/ 8626 h 646981"/>
                  <a:gd name="connsiteX12" fmla="*/ 645711 w 1701503"/>
                  <a:gd name="connsiteY12" fmla="*/ 0 h 646981"/>
                  <a:gd name="connsiteX13" fmla="*/ 792360 w 1701503"/>
                  <a:gd name="connsiteY13" fmla="*/ 112143 h 646981"/>
                  <a:gd name="connsiteX14" fmla="*/ 1171922 w 1701503"/>
                  <a:gd name="connsiteY14" fmla="*/ 51759 h 646981"/>
                  <a:gd name="connsiteX15" fmla="*/ 1646375 w 1701503"/>
                  <a:gd name="connsiteY15" fmla="*/ 120770 h 646981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2360 w 1701503"/>
                  <a:gd name="connsiteY13" fmla="*/ 103517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1692 w 1701503"/>
                  <a:gd name="connsiteY15" fmla="*/ 69368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60343 w 1701503"/>
                  <a:gd name="connsiteY6" fmla="*/ 619611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29892"/>
                  <a:gd name="connsiteX1" fmla="*/ 1672254 w 1701503"/>
                  <a:gd name="connsiteY1" fmla="*/ 566818 h 629892"/>
                  <a:gd name="connsiteX2" fmla="*/ 1277385 w 1701503"/>
                  <a:gd name="connsiteY2" fmla="*/ 578022 h 629892"/>
                  <a:gd name="connsiteX3" fmla="*/ 862376 w 1701503"/>
                  <a:gd name="connsiteY3" fmla="*/ 587991 h 629892"/>
                  <a:gd name="connsiteX4" fmla="*/ 680217 w 1701503"/>
                  <a:gd name="connsiteY4" fmla="*/ 629729 h 629892"/>
                  <a:gd name="connsiteX5" fmla="*/ 160343 w 1701503"/>
                  <a:gd name="connsiteY5" fmla="*/ 619611 h 629892"/>
                  <a:gd name="connsiteX6" fmla="*/ 24609 w 1701503"/>
                  <a:gd name="connsiteY6" fmla="*/ 526212 h 629892"/>
                  <a:gd name="connsiteX7" fmla="*/ 7356 w 1701503"/>
                  <a:gd name="connsiteY7" fmla="*/ 293299 h 629892"/>
                  <a:gd name="connsiteX8" fmla="*/ 98281 w 1701503"/>
                  <a:gd name="connsiteY8" fmla="*/ 102892 h 629892"/>
                  <a:gd name="connsiteX9" fmla="*/ 208292 w 1701503"/>
                  <a:gd name="connsiteY9" fmla="*/ 29235 h 629892"/>
                  <a:gd name="connsiteX10" fmla="*/ 326534 w 1701503"/>
                  <a:gd name="connsiteY10" fmla="*/ 0 h 629892"/>
                  <a:gd name="connsiteX11" fmla="*/ 648865 w 1701503"/>
                  <a:gd name="connsiteY11" fmla="*/ 10308 h 629892"/>
                  <a:gd name="connsiteX12" fmla="*/ 798825 w 1701503"/>
                  <a:gd name="connsiteY12" fmla="*/ 81469 h 629892"/>
                  <a:gd name="connsiteX13" fmla="*/ 1162694 w 1701503"/>
                  <a:gd name="connsiteY13" fmla="*/ 68377 h 629892"/>
                  <a:gd name="connsiteX14" fmla="*/ 1318261 w 1701503"/>
                  <a:gd name="connsiteY14" fmla="*/ 110390 h 629892"/>
                  <a:gd name="connsiteX15" fmla="*/ 1646375 w 1701503"/>
                  <a:gd name="connsiteY15" fmla="*/ 112144 h 6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01503" h="629892">
                    <a:moveTo>
                      <a:pt x="1672254" y="595223"/>
                    </a:moveTo>
                    <a:cubicBezTo>
                      <a:pt x="1672254" y="585755"/>
                      <a:pt x="1738065" y="569685"/>
                      <a:pt x="1672254" y="566818"/>
                    </a:cubicBezTo>
                    <a:cubicBezTo>
                      <a:pt x="1606443" y="563951"/>
                      <a:pt x="1412365" y="574493"/>
                      <a:pt x="1277385" y="578022"/>
                    </a:cubicBezTo>
                    <a:cubicBezTo>
                      <a:pt x="1142405" y="581551"/>
                      <a:pt x="961904" y="579373"/>
                      <a:pt x="862376" y="587991"/>
                    </a:cubicBezTo>
                    <a:cubicBezTo>
                      <a:pt x="762848" y="596609"/>
                      <a:pt x="737726" y="632604"/>
                      <a:pt x="680217" y="629729"/>
                    </a:cubicBezTo>
                    <a:lnTo>
                      <a:pt x="160343" y="619611"/>
                    </a:lnTo>
                    <a:cubicBezTo>
                      <a:pt x="138777" y="600921"/>
                      <a:pt x="49050" y="583721"/>
                      <a:pt x="24609" y="526212"/>
                    </a:cubicBezTo>
                    <a:cubicBezTo>
                      <a:pt x="168" y="468703"/>
                      <a:pt x="-7021" y="368061"/>
                      <a:pt x="7356" y="293299"/>
                    </a:cubicBezTo>
                    <a:cubicBezTo>
                      <a:pt x="21733" y="218537"/>
                      <a:pt x="63764" y="143143"/>
                      <a:pt x="98281" y="102892"/>
                    </a:cubicBezTo>
                    <a:cubicBezTo>
                      <a:pt x="132810" y="91400"/>
                      <a:pt x="173763" y="40727"/>
                      <a:pt x="208292" y="29235"/>
                    </a:cubicBezTo>
                    <a:cubicBezTo>
                      <a:pt x="244235" y="16295"/>
                      <a:pt x="254659" y="10070"/>
                      <a:pt x="326534" y="0"/>
                    </a:cubicBezTo>
                    <a:lnTo>
                      <a:pt x="648865" y="10308"/>
                    </a:lnTo>
                    <a:cubicBezTo>
                      <a:pt x="727580" y="23886"/>
                      <a:pt x="711649" y="75998"/>
                      <a:pt x="798825" y="81469"/>
                    </a:cubicBezTo>
                    <a:lnTo>
                      <a:pt x="1162694" y="68377"/>
                    </a:lnTo>
                    <a:cubicBezTo>
                      <a:pt x="1249267" y="73197"/>
                      <a:pt x="1239186" y="98888"/>
                      <a:pt x="1318261" y="110390"/>
                    </a:cubicBezTo>
                    <a:lnTo>
                      <a:pt x="1646375" y="112144"/>
                    </a:lnTo>
                  </a:path>
                </a:pathLst>
              </a:cu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4" name="Полилиния 33"/>
              <p:cNvSpPr/>
              <p:nvPr/>
            </p:nvSpPr>
            <p:spPr>
              <a:xfrm flipH="1">
                <a:off x="1570245" y="0"/>
                <a:ext cx="1701165" cy="629285"/>
              </a:xfrm>
              <a:custGeom>
                <a:avLst/>
                <a:gdLst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319178 w 1664898"/>
                  <a:gd name="connsiteY15" fmla="*/ 8626 h 672860"/>
                  <a:gd name="connsiteX16" fmla="*/ 638355 w 1664898"/>
                  <a:gd name="connsiteY16" fmla="*/ 0 h 672860"/>
                  <a:gd name="connsiteX17" fmla="*/ 785004 w 1664898"/>
                  <a:gd name="connsiteY17" fmla="*/ 112143 h 672860"/>
                  <a:gd name="connsiteX18" fmla="*/ 1164566 w 1664898"/>
                  <a:gd name="connsiteY18" fmla="*/ 51759 h 672860"/>
                  <a:gd name="connsiteX19" fmla="*/ 1639019 w 1664898"/>
                  <a:gd name="connsiteY19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7104 w 1664898"/>
                  <a:gd name="connsiteY15" fmla="*/ 60420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7009 h 676020"/>
                  <a:gd name="connsiteX1" fmla="*/ 1664898 w 1664898"/>
                  <a:gd name="connsiteY1" fmla="*/ 607009 h 676020"/>
                  <a:gd name="connsiteX2" fmla="*/ 1578634 w 1664898"/>
                  <a:gd name="connsiteY2" fmla="*/ 624262 h 676020"/>
                  <a:gd name="connsiteX3" fmla="*/ 1388853 w 1664898"/>
                  <a:gd name="connsiteY3" fmla="*/ 641515 h 676020"/>
                  <a:gd name="connsiteX4" fmla="*/ 1285336 w 1664898"/>
                  <a:gd name="connsiteY4" fmla="*/ 658768 h 676020"/>
                  <a:gd name="connsiteX5" fmla="*/ 1233578 w 1664898"/>
                  <a:gd name="connsiteY5" fmla="*/ 667394 h 676020"/>
                  <a:gd name="connsiteX6" fmla="*/ 1155940 w 1664898"/>
                  <a:gd name="connsiteY6" fmla="*/ 676020 h 676020"/>
                  <a:gd name="connsiteX7" fmla="*/ 957532 w 1664898"/>
                  <a:gd name="connsiteY7" fmla="*/ 667394 h 676020"/>
                  <a:gd name="connsiteX8" fmla="*/ 845389 w 1664898"/>
                  <a:gd name="connsiteY8" fmla="*/ 650141 h 676020"/>
                  <a:gd name="connsiteX9" fmla="*/ 672861 w 1664898"/>
                  <a:gd name="connsiteY9" fmla="*/ 641515 h 676020"/>
                  <a:gd name="connsiteX10" fmla="*/ 146649 w 1664898"/>
                  <a:gd name="connsiteY10" fmla="*/ 650141 h 676020"/>
                  <a:gd name="connsiteX11" fmla="*/ 146649 w 1664898"/>
                  <a:gd name="connsiteY11" fmla="*/ 650141 h 676020"/>
                  <a:gd name="connsiteX12" fmla="*/ 17253 w 1664898"/>
                  <a:gd name="connsiteY12" fmla="*/ 537998 h 676020"/>
                  <a:gd name="connsiteX13" fmla="*/ 0 w 1664898"/>
                  <a:gd name="connsiteY13" fmla="*/ 305085 h 676020"/>
                  <a:gd name="connsiteX14" fmla="*/ 103517 w 1664898"/>
                  <a:gd name="connsiteY14" fmla="*/ 89424 h 676020"/>
                  <a:gd name="connsiteX15" fmla="*/ 207174 w 1664898"/>
                  <a:gd name="connsiteY15" fmla="*/ 3160 h 676020"/>
                  <a:gd name="connsiteX16" fmla="*/ 319178 w 1664898"/>
                  <a:gd name="connsiteY16" fmla="*/ 11786 h 676020"/>
                  <a:gd name="connsiteX17" fmla="*/ 638355 w 1664898"/>
                  <a:gd name="connsiteY17" fmla="*/ 3160 h 676020"/>
                  <a:gd name="connsiteX18" fmla="*/ 785004 w 1664898"/>
                  <a:gd name="connsiteY18" fmla="*/ 115303 h 676020"/>
                  <a:gd name="connsiteX19" fmla="*/ 1164566 w 1664898"/>
                  <a:gd name="connsiteY19" fmla="*/ 54919 h 676020"/>
                  <a:gd name="connsiteX20" fmla="*/ 1639019 w 1664898"/>
                  <a:gd name="connsiteY20" fmla="*/ 123930 h 676020"/>
                  <a:gd name="connsiteX0" fmla="*/ 1664898 w 1664898"/>
                  <a:gd name="connsiteY0" fmla="*/ 603849 h 672860"/>
                  <a:gd name="connsiteX1" fmla="*/ 1664898 w 1664898"/>
                  <a:gd name="connsiteY1" fmla="*/ 603849 h 672860"/>
                  <a:gd name="connsiteX2" fmla="*/ 1578634 w 1664898"/>
                  <a:gd name="connsiteY2" fmla="*/ 621102 h 672860"/>
                  <a:gd name="connsiteX3" fmla="*/ 1388853 w 1664898"/>
                  <a:gd name="connsiteY3" fmla="*/ 638355 h 672860"/>
                  <a:gd name="connsiteX4" fmla="*/ 1285336 w 1664898"/>
                  <a:gd name="connsiteY4" fmla="*/ 655608 h 672860"/>
                  <a:gd name="connsiteX5" fmla="*/ 1233578 w 1664898"/>
                  <a:gd name="connsiteY5" fmla="*/ 664234 h 672860"/>
                  <a:gd name="connsiteX6" fmla="*/ 1155940 w 1664898"/>
                  <a:gd name="connsiteY6" fmla="*/ 672860 h 672860"/>
                  <a:gd name="connsiteX7" fmla="*/ 957532 w 1664898"/>
                  <a:gd name="connsiteY7" fmla="*/ 664234 h 672860"/>
                  <a:gd name="connsiteX8" fmla="*/ 845389 w 1664898"/>
                  <a:gd name="connsiteY8" fmla="*/ 646981 h 672860"/>
                  <a:gd name="connsiteX9" fmla="*/ 672861 w 1664898"/>
                  <a:gd name="connsiteY9" fmla="*/ 638355 h 672860"/>
                  <a:gd name="connsiteX10" fmla="*/ 146649 w 1664898"/>
                  <a:gd name="connsiteY10" fmla="*/ 646981 h 672860"/>
                  <a:gd name="connsiteX11" fmla="*/ 146649 w 1664898"/>
                  <a:gd name="connsiteY11" fmla="*/ 646981 h 672860"/>
                  <a:gd name="connsiteX12" fmla="*/ 17253 w 1664898"/>
                  <a:gd name="connsiteY12" fmla="*/ 534838 h 672860"/>
                  <a:gd name="connsiteX13" fmla="*/ 0 w 1664898"/>
                  <a:gd name="connsiteY13" fmla="*/ 301925 h 672860"/>
                  <a:gd name="connsiteX14" fmla="*/ 103517 w 1664898"/>
                  <a:gd name="connsiteY14" fmla="*/ 86264 h 672860"/>
                  <a:gd name="connsiteX15" fmla="*/ 200936 w 1664898"/>
                  <a:gd name="connsiteY15" fmla="*/ 37861 h 672860"/>
                  <a:gd name="connsiteX16" fmla="*/ 319178 w 1664898"/>
                  <a:gd name="connsiteY16" fmla="*/ 8626 h 672860"/>
                  <a:gd name="connsiteX17" fmla="*/ 638355 w 1664898"/>
                  <a:gd name="connsiteY17" fmla="*/ 0 h 672860"/>
                  <a:gd name="connsiteX18" fmla="*/ 785004 w 1664898"/>
                  <a:gd name="connsiteY18" fmla="*/ 112143 h 672860"/>
                  <a:gd name="connsiteX19" fmla="*/ 1164566 w 1664898"/>
                  <a:gd name="connsiteY19" fmla="*/ 51759 h 672860"/>
                  <a:gd name="connsiteX20" fmla="*/ 1639019 w 1664898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964888 w 1672254"/>
                  <a:gd name="connsiteY7" fmla="*/ 664234 h 672860"/>
                  <a:gd name="connsiteX8" fmla="*/ 852745 w 1672254"/>
                  <a:gd name="connsiteY8" fmla="*/ 646981 h 672860"/>
                  <a:gd name="connsiteX9" fmla="*/ 680217 w 1672254"/>
                  <a:gd name="connsiteY9" fmla="*/ 638355 h 672860"/>
                  <a:gd name="connsiteX10" fmla="*/ 154005 w 1672254"/>
                  <a:gd name="connsiteY10" fmla="*/ 646981 h 672860"/>
                  <a:gd name="connsiteX11" fmla="*/ 154005 w 1672254"/>
                  <a:gd name="connsiteY11" fmla="*/ 646981 h 672860"/>
                  <a:gd name="connsiteX12" fmla="*/ 24609 w 1672254"/>
                  <a:gd name="connsiteY12" fmla="*/ 534838 h 672860"/>
                  <a:gd name="connsiteX13" fmla="*/ 7356 w 1672254"/>
                  <a:gd name="connsiteY13" fmla="*/ 301925 h 672860"/>
                  <a:gd name="connsiteX14" fmla="*/ 110873 w 1672254"/>
                  <a:gd name="connsiteY14" fmla="*/ 86264 h 672860"/>
                  <a:gd name="connsiteX15" fmla="*/ 208292 w 1672254"/>
                  <a:gd name="connsiteY15" fmla="*/ 37861 h 672860"/>
                  <a:gd name="connsiteX16" fmla="*/ 326534 w 1672254"/>
                  <a:gd name="connsiteY16" fmla="*/ 8626 h 672860"/>
                  <a:gd name="connsiteX17" fmla="*/ 645711 w 1672254"/>
                  <a:gd name="connsiteY17" fmla="*/ 0 h 672860"/>
                  <a:gd name="connsiteX18" fmla="*/ 792360 w 1672254"/>
                  <a:gd name="connsiteY18" fmla="*/ 112143 h 672860"/>
                  <a:gd name="connsiteX19" fmla="*/ 1171922 w 1672254"/>
                  <a:gd name="connsiteY19" fmla="*/ 51759 h 672860"/>
                  <a:gd name="connsiteX20" fmla="*/ 1646375 w 1672254"/>
                  <a:gd name="connsiteY20" fmla="*/ 120770 h 672860"/>
                  <a:gd name="connsiteX0" fmla="*/ 1672254 w 1672254"/>
                  <a:gd name="connsiteY0" fmla="*/ 603849 h 672860"/>
                  <a:gd name="connsiteX1" fmla="*/ 1672254 w 1672254"/>
                  <a:gd name="connsiteY1" fmla="*/ 603849 h 672860"/>
                  <a:gd name="connsiteX2" fmla="*/ 1585990 w 1672254"/>
                  <a:gd name="connsiteY2" fmla="*/ 621102 h 672860"/>
                  <a:gd name="connsiteX3" fmla="*/ 1396209 w 1672254"/>
                  <a:gd name="connsiteY3" fmla="*/ 638355 h 672860"/>
                  <a:gd name="connsiteX4" fmla="*/ 1292692 w 1672254"/>
                  <a:gd name="connsiteY4" fmla="*/ 655608 h 672860"/>
                  <a:gd name="connsiteX5" fmla="*/ 1240934 w 1672254"/>
                  <a:gd name="connsiteY5" fmla="*/ 664234 h 672860"/>
                  <a:gd name="connsiteX6" fmla="*/ 1163296 w 1672254"/>
                  <a:gd name="connsiteY6" fmla="*/ 672860 h 672860"/>
                  <a:gd name="connsiteX7" fmla="*/ 852745 w 1672254"/>
                  <a:gd name="connsiteY7" fmla="*/ 646981 h 672860"/>
                  <a:gd name="connsiteX8" fmla="*/ 680217 w 1672254"/>
                  <a:gd name="connsiteY8" fmla="*/ 638355 h 672860"/>
                  <a:gd name="connsiteX9" fmla="*/ 154005 w 1672254"/>
                  <a:gd name="connsiteY9" fmla="*/ 646981 h 672860"/>
                  <a:gd name="connsiteX10" fmla="*/ 154005 w 1672254"/>
                  <a:gd name="connsiteY10" fmla="*/ 646981 h 672860"/>
                  <a:gd name="connsiteX11" fmla="*/ 24609 w 1672254"/>
                  <a:gd name="connsiteY11" fmla="*/ 534838 h 672860"/>
                  <a:gd name="connsiteX12" fmla="*/ 7356 w 1672254"/>
                  <a:gd name="connsiteY12" fmla="*/ 301925 h 672860"/>
                  <a:gd name="connsiteX13" fmla="*/ 110873 w 1672254"/>
                  <a:gd name="connsiteY13" fmla="*/ 86264 h 672860"/>
                  <a:gd name="connsiteX14" fmla="*/ 208292 w 1672254"/>
                  <a:gd name="connsiteY14" fmla="*/ 37861 h 672860"/>
                  <a:gd name="connsiteX15" fmla="*/ 326534 w 1672254"/>
                  <a:gd name="connsiteY15" fmla="*/ 8626 h 672860"/>
                  <a:gd name="connsiteX16" fmla="*/ 645711 w 1672254"/>
                  <a:gd name="connsiteY16" fmla="*/ 0 h 672860"/>
                  <a:gd name="connsiteX17" fmla="*/ 792360 w 1672254"/>
                  <a:gd name="connsiteY17" fmla="*/ 112143 h 672860"/>
                  <a:gd name="connsiteX18" fmla="*/ 1171922 w 1672254"/>
                  <a:gd name="connsiteY18" fmla="*/ 51759 h 672860"/>
                  <a:gd name="connsiteX19" fmla="*/ 1646375 w 1672254"/>
                  <a:gd name="connsiteY19" fmla="*/ 120770 h 672860"/>
                  <a:gd name="connsiteX0" fmla="*/ 1672254 w 1672254"/>
                  <a:gd name="connsiteY0" fmla="*/ 603849 h 664234"/>
                  <a:gd name="connsiteX1" fmla="*/ 1672254 w 1672254"/>
                  <a:gd name="connsiteY1" fmla="*/ 603849 h 664234"/>
                  <a:gd name="connsiteX2" fmla="*/ 1585990 w 1672254"/>
                  <a:gd name="connsiteY2" fmla="*/ 621102 h 664234"/>
                  <a:gd name="connsiteX3" fmla="*/ 1396209 w 1672254"/>
                  <a:gd name="connsiteY3" fmla="*/ 638355 h 664234"/>
                  <a:gd name="connsiteX4" fmla="*/ 1292692 w 1672254"/>
                  <a:gd name="connsiteY4" fmla="*/ 655608 h 664234"/>
                  <a:gd name="connsiteX5" fmla="*/ 1240934 w 1672254"/>
                  <a:gd name="connsiteY5" fmla="*/ 664234 h 664234"/>
                  <a:gd name="connsiteX6" fmla="*/ 852745 w 1672254"/>
                  <a:gd name="connsiteY6" fmla="*/ 646981 h 664234"/>
                  <a:gd name="connsiteX7" fmla="*/ 680217 w 1672254"/>
                  <a:gd name="connsiteY7" fmla="*/ 638355 h 664234"/>
                  <a:gd name="connsiteX8" fmla="*/ 154005 w 1672254"/>
                  <a:gd name="connsiteY8" fmla="*/ 646981 h 664234"/>
                  <a:gd name="connsiteX9" fmla="*/ 154005 w 1672254"/>
                  <a:gd name="connsiteY9" fmla="*/ 646981 h 664234"/>
                  <a:gd name="connsiteX10" fmla="*/ 24609 w 1672254"/>
                  <a:gd name="connsiteY10" fmla="*/ 534838 h 664234"/>
                  <a:gd name="connsiteX11" fmla="*/ 7356 w 1672254"/>
                  <a:gd name="connsiteY11" fmla="*/ 301925 h 664234"/>
                  <a:gd name="connsiteX12" fmla="*/ 110873 w 1672254"/>
                  <a:gd name="connsiteY12" fmla="*/ 86264 h 664234"/>
                  <a:gd name="connsiteX13" fmla="*/ 208292 w 1672254"/>
                  <a:gd name="connsiteY13" fmla="*/ 37861 h 664234"/>
                  <a:gd name="connsiteX14" fmla="*/ 326534 w 1672254"/>
                  <a:gd name="connsiteY14" fmla="*/ 8626 h 664234"/>
                  <a:gd name="connsiteX15" fmla="*/ 645711 w 1672254"/>
                  <a:gd name="connsiteY15" fmla="*/ 0 h 664234"/>
                  <a:gd name="connsiteX16" fmla="*/ 792360 w 1672254"/>
                  <a:gd name="connsiteY16" fmla="*/ 112143 h 664234"/>
                  <a:gd name="connsiteX17" fmla="*/ 1171922 w 1672254"/>
                  <a:gd name="connsiteY17" fmla="*/ 51759 h 664234"/>
                  <a:gd name="connsiteX18" fmla="*/ 1646375 w 1672254"/>
                  <a:gd name="connsiteY18" fmla="*/ 120770 h 664234"/>
                  <a:gd name="connsiteX0" fmla="*/ 1672254 w 1672254"/>
                  <a:gd name="connsiteY0" fmla="*/ 603849 h 655608"/>
                  <a:gd name="connsiteX1" fmla="*/ 1672254 w 1672254"/>
                  <a:gd name="connsiteY1" fmla="*/ 603849 h 655608"/>
                  <a:gd name="connsiteX2" fmla="*/ 1585990 w 1672254"/>
                  <a:gd name="connsiteY2" fmla="*/ 621102 h 655608"/>
                  <a:gd name="connsiteX3" fmla="*/ 1396209 w 1672254"/>
                  <a:gd name="connsiteY3" fmla="*/ 638355 h 655608"/>
                  <a:gd name="connsiteX4" fmla="*/ 1292692 w 1672254"/>
                  <a:gd name="connsiteY4" fmla="*/ 655608 h 655608"/>
                  <a:gd name="connsiteX5" fmla="*/ 852745 w 1672254"/>
                  <a:gd name="connsiteY5" fmla="*/ 646981 h 655608"/>
                  <a:gd name="connsiteX6" fmla="*/ 680217 w 1672254"/>
                  <a:gd name="connsiteY6" fmla="*/ 638355 h 655608"/>
                  <a:gd name="connsiteX7" fmla="*/ 154005 w 1672254"/>
                  <a:gd name="connsiteY7" fmla="*/ 646981 h 655608"/>
                  <a:gd name="connsiteX8" fmla="*/ 154005 w 1672254"/>
                  <a:gd name="connsiteY8" fmla="*/ 646981 h 655608"/>
                  <a:gd name="connsiteX9" fmla="*/ 24609 w 1672254"/>
                  <a:gd name="connsiteY9" fmla="*/ 534838 h 655608"/>
                  <a:gd name="connsiteX10" fmla="*/ 7356 w 1672254"/>
                  <a:gd name="connsiteY10" fmla="*/ 301925 h 655608"/>
                  <a:gd name="connsiteX11" fmla="*/ 110873 w 1672254"/>
                  <a:gd name="connsiteY11" fmla="*/ 86264 h 655608"/>
                  <a:gd name="connsiteX12" fmla="*/ 208292 w 1672254"/>
                  <a:gd name="connsiteY12" fmla="*/ 37861 h 655608"/>
                  <a:gd name="connsiteX13" fmla="*/ 326534 w 1672254"/>
                  <a:gd name="connsiteY13" fmla="*/ 8626 h 655608"/>
                  <a:gd name="connsiteX14" fmla="*/ 645711 w 1672254"/>
                  <a:gd name="connsiteY14" fmla="*/ 0 h 655608"/>
                  <a:gd name="connsiteX15" fmla="*/ 792360 w 1672254"/>
                  <a:gd name="connsiteY15" fmla="*/ 112143 h 655608"/>
                  <a:gd name="connsiteX16" fmla="*/ 1171922 w 1672254"/>
                  <a:gd name="connsiteY16" fmla="*/ 51759 h 655608"/>
                  <a:gd name="connsiteX17" fmla="*/ 1646375 w 1672254"/>
                  <a:gd name="connsiteY17" fmla="*/ 120770 h 655608"/>
                  <a:gd name="connsiteX0" fmla="*/ 1672254 w 1672254"/>
                  <a:gd name="connsiteY0" fmla="*/ 603849 h 656667"/>
                  <a:gd name="connsiteX1" fmla="*/ 1672254 w 1672254"/>
                  <a:gd name="connsiteY1" fmla="*/ 603849 h 656667"/>
                  <a:gd name="connsiteX2" fmla="*/ 1585990 w 1672254"/>
                  <a:gd name="connsiteY2" fmla="*/ 621102 h 656667"/>
                  <a:gd name="connsiteX3" fmla="*/ 1292692 w 1672254"/>
                  <a:gd name="connsiteY3" fmla="*/ 655608 h 656667"/>
                  <a:gd name="connsiteX4" fmla="*/ 852745 w 1672254"/>
                  <a:gd name="connsiteY4" fmla="*/ 646981 h 656667"/>
                  <a:gd name="connsiteX5" fmla="*/ 680217 w 1672254"/>
                  <a:gd name="connsiteY5" fmla="*/ 638355 h 656667"/>
                  <a:gd name="connsiteX6" fmla="*/ 154005 w 1672254"/>
                  <a:gd name="connsiteY6" fmla="*/ 646981 h 656667"/>
                  <a:gd name="connsiteX7" fmla="*/ 154005 w 1672254"/>
                  <a:gd name="connsiteY7" fmla="*/ 646981 h 656667"/>
                  <a:gd name="connsiteX8" fmla="*/ 24609 w 1672254"/>
                  <a:gd name="connsiteY8" fmla="*/ 534838 h 656667"/>
                  <a:gd name="connsiteX9" fmla="*/ 7356 w 1672254"/>
                  <a:gd name="connsiteY9" fmla="*/ 301925 h 656667"/>
                  <a:gd name="connsiteX10" fmla="*/ 110873 w 1672254"/>
                  <a:gd name="connsiteY10" fmla="*/ 86264 h 656667"/>
                  <a:gd name="connsiteX11" fmla="*/ 208292 w 1672254"/>
                  <a:gd name="connsiteY11" fmla="*/ 37861 h 656667"/>
                  <a:gd name="connsiteX12" fmla="*/ 326534 w 1672254"/>
                  <a:gd name="connsiteY12" fmla="*/ 8626 h 656667"/>
                  <a:gd name="connsiteX13" fmla="*/ 645711 w 1672254"/>
                  <a:gd name="connsiteY13" fmla="*/ 0 h 656667"/>
                  <a:gd name="connsiteX14" fmla="*/ 792360 w 1672254"/>
                  <a:gd name="connsiteY14" fmla="*/ 112143 h 656667"/>
                  <a:gd name="connsiteX15" fmla="*/ 1171922 w 1672254"/>
                  <a:gd name="connsiteY15" fmla="*/ 51759 h 656667"/>
                  <a:gd name="connsiteX16" fmla="*/ 1646375 w 1672254"/>
                  <a:gd name="connsiteY16" fmla="*/ 120770 h 656667"/>
                  <a:gd name="connsiteX0" fmla="*/ 1672254 w 1672254"/>
                  <a:gd name="connsiteY0" fmla="*/ 603849 h 646996"/>
                  <a:gd name="connsiteX1" fmla="*/ 1672254 w 1672254"/>
                  <a:gd name="connsiteY1" fmla="*/ 603849 h 646996"/>
                  <a:gd name="connsiteX2" fmla="*/ 1585990 w 1672254"/>
                  <a:gd name="connsiteY2" fmla="*/ 621102 h 646996"/>
                  <a:gd name="connsiteX3" fmla="*/ 1292923 w 1672254"/>
                  <a:gd name="connsiteY3" fmla="*/ 639918 h 646996"/>
                  <a:gd name="connsiteX4" fmla="*/ 852745 w 1672254"/>
                  <a:gd name="connsiteY4" fmla="*/ 646981 h 646996"/>
                  <a:gd name="connsiteX5" fmla="*/ 680217 w 1672254"/>
                  <a:gd name="connsiteY5" fmla="*/ 638355 h 646996"/>
                  <a:gd name="connsiteX6" fmla="*/ 154005 w 1672254"/>
                  <a:gd name="connsiteY6" fmla="*/ 646981 h 646996"/>
                  <a:gd name="connsiteX7" fmla="*/ 154005 w 1672254"/>
                  <a:gd name="connsiteY7" fmla="*/ 646981 h 646996"/>
                  <a:gd name="connsiteX8" fmla="*/ 24609 w 1672254"/>
                  <a:gd name="connsiteY8" fmla="*/ 534838 h 646996"/>
                  <a:gd name="connsiteX9" fmla="*/ 7356 w 1672254"/>
                  <a:gd name="connsiteY9" fmla="*/ 301925 h 646996"/>
                  <a:gd name="connsiteX10" fmla="*/ 110873 w 1672254"/>
                  <a:gd name="connsiteY10" fmla="*/ 86264 h 646996"/>
                  <a:gd name="connsiteX11" fmla="*/ 208292 w 1672254"/>
                  <a:gd name="connsiteY11" fmla="*/ 37861 h 646996"/>
                  <a:gd name="connsiteX12" fmla="*/ 326534 w 1672254"/>
                  <a:gd name="connsiteY12" fmla="*/ 8626 h 646996"/>
                  <a:gd name="connsiteX13" fmla="*/ 645711 w 1672254"/>
                  <a:gd name="connsiteY13" fmla="*/ 0 h 646996"/>
                  <a:gd name="connsiteX14" fmla="*/ 792360 w 1672254"/>
                  <a:gd name="connsiteY14" fmla="*/ 112143 h 646996"/>
                  <a:gd name="connsiteX15" fmla="*/ 1171922 w 1672254"/>
                  <a:gd name="connsiteY15" fmla="*/ 51759 h 646996"/>
                  <a:gd name="connsiteX16" fmla="*/ 1646375 w 1672254"/>
                  <a:gd name="connsiteY16" fmla="*/ 120770 h 646996"/>
                  <a:gd name="connsiteX0" fmla="*/ 1672254 w 1672254"/>
                  <a:gd name="connsiteY0" fmla="*/ 603849 h 647049"/>
                  <a:gd name="connsiteX1" fmla="*/ 1672254 w 1672254"/>
                  <a:gd name="connsiteY1" fmla="*/ 603849 h 647049"/>
                  <a:gd name="connsiteX2" fmla="*/ 1292923 w 1672254"/>
                  <a:gd name="connsiteY2" fmla="*/ 639918 h 647049"/>
                  <a:gd name="connsiteX3" fmla="*/ 852745 w 1672254"/>
                  <a:gd name="connsiteY3" fmla="*/ 646981 h 647049"/>
                  <a:gd name="connsiteX4" fmla="*/ 680217 w 1672254"/>
                  <a:gd name="connsiteY4" fmla="*/ 638355 h 647049"/>
                  <a:gd name="connsiteX5" fmla="*/ 154005 w 1672254"/>
                  <a:gd name="connsiteY5" fmla="*/ 646981 h 647049"/>
                  <a:gd name="connsiteX6" fmla="*/ 154005 w 1672254"/>
                  <a:gd name="connsiteY6" fmla="*/ 646981 h 647049"/>
                  <a:gd name="connsiteX7" fmla="*/ 24609 w 1672254"/>
                  <a:gd name="connsiteY7" fmla="*/ 534838 h 647049"/>
                  <a:gd name="connsiteX8" fmla="*/ 7356 w 1672254"/>
                  <a:gd name="connsiteY8" fmla="*/ 301925 h 647049"/>
                  <a:gd name="connsiteX9" fmla="*/ 110873 w 1672254"/>
                  <a:gd name="connsiteY9" fmla="*/ 86264 h 647049"/>
                  <a:gd name="connsiteX10" fmla="*/ 208292 w 1672254"/>
                  <a:gd name="connsiteY10" fmla="*/ 37861 h 647049"/>
                  <a:gd name="connsiteX11" fmla="*/ 326534 w 1672254"/>
                  <a:gd name="connsiteY11" fmla="*/ 8626 h 647049"/>
                  <a:gd name="connsiteX12" fmla="*/ 645711 w 1672254"/>
                  <a:gd name="connsiteY12" fmla="*/ 0 h 647049"/>
                  <a:gd name="connsiteX13" fmla="*/ 792360 w 1672254"/>
                  <a:gd name="connsiteY13" fmla="*/ 112143 h 647049"/>
                  <a:gd name="connsiteX14" fmla="*/ 1171922 w 1672254"/>
                  <a:gd name="connsiteY14" fmla="*/ 51759 h 647049"/>
                  <a:gd name="connsiteX15" fmla="*/ 1646375 w 1672254"/>
                  <a:gd name="connsiteY15" fmla="*/ 120770 h 647049"/>
                  <a:gd name="connsiteX0" fmla="*/ 1672254 w 1672254"/>
                  <a:gd name="connsiteY0" fmla="*/ 603849 h 648068"/>
                  <a:gd name="connsiteX1" fmla="*/ 1672254 w 1672254"/>
                  <a:gd name="connsiteY1" fmla="*/ 575444 h 648068"/>
                  <a:gd name="connsiteX2" fmla="*/ 1292923 w 1672254"/>
                  <a:gd name="connsiteY2" fmla="*/ 639918 h 648068"/>
                  <a:gd name="connsiteX3" fmla="*/ 852745 w 1672254"/>
                  <a:gd name="connsiteY3" fmla="*/ 646981 h 648068"/>
                  <a:gd name="connsiteX4" fmla="*/ 680217 w 1672254"/>
                  <a:gd name="connsiteY4" fmla="*/ 638355 h 648068"/>
                  <a:gd name="connsiteX5" fmla="*/ 154005 w 1672254"/>
                  <a:gd name="connsiteY5" fmla="*/ 646981 h 648068"/>
                  <a:gd name="connsiteX6" fmla="*/ 154005 w 1672254"/>
                  <a:gd name="connsiteY6" fmla="*/ 646981 h 648068"/>
                  <a:gd name="connsiteX7" fmla="*/ 24609 w 1672254"/>
                  <a:gd name="connsiteY7" fmla="*/ 534838 h 648068"/>
                  <a:gd name="connsiteX8" fmla="*/ 7356 w 1672254"/>
                  <a:gd name="connsiteY8" fmla="*/ 301925 h 648068"/>
                  <a:gd name="connsiteX9" fmla="*/ 110873 w 1672254"/>
                  <a:gd name="connsiteY9" fmla="*/ 86264 h 648068"/>
                  <a:gd name="connsiteX10" fmla="*/ 208292 w 1672254"/>
                  <a:gd name="connsiteY10" fmla="*/ 37861 h 648068"/>
                  <a:gd name="connsiteX11" fmla="*/ 326534 w 1672254"/>
                  <a:gd name="connsiteY11" fmla="*/ 8626 h 648068"/>
                  <a:gd name="connsiteX12" fmla="*/ 645711 w 1672254"/>
                  <a:gd name="connsiteY12" fmla="*/ 0 h 648068"/>
                  <a:gd name="connsiteX13" fmla="*/ 792360 w 1672254"/>
                  <a:gd name="connsiteY13" fmla="*/ 112143 h 648068"/>
                  <a:gd name="connsiteX14" fmla="*/ 1171922 w 1672254"/>
                  <a:gd name="connsiteY14" fmla="*/ 51759 h 648068"/>
                  <a:gd name="connsiteX15" fmla="*/ 1646375 w 1672254"/>
                  <a:gd name="connsiteY15" fmla="*/ 120770 h 648068"/>
                  <a:gd name="connsiteX0" fmla="*/ 1672254 w 1701503"/>
                  <a:gd name="connsiteY0" fmla="*/ 603849 h 649699"/>
                  <a:gd name="connsiteX1" fmla="*/ 1672254 w 1701503"/>
                  <a:gd name="connsiteY1" fmla="*/ 575444 h 649699"/>
                  <a:gd name="connsiteX2" fmla="*/ 1277385 w 1701503"/>
                  <a:gd name="connsiteY2" fmla="*/ 586648 h 649699"/>
                  <a:gd name="connsiteX3" fmla="*/ 852745 w 1701503"/>
                  <a:gd name="connsiteY3" fmla="*/ 646981 h 649699"/>
                  <a:gd name="connsiteX4" fmla="*/ 680217 w 1701503"/>
                  <a:gd name="connsiteY4" fmla="*/ 638355 h 649699"/>
                  <a:gd name="connsiteX5" fmla="*/ 154005 w 1701503"/>
                  <a:gd name="connsiteY5" fmla="*/ 646981 h 649699"/>
                  <a:gd name="connsiteX6" fmla="*/ 154005 w 1701503"/>
                  <a:gd name="connsiteY6" fmla="*/ 646981 h 649699"/>
                  <a:gd name="connsiteX7" fmla="*/ 24609 w 1701503"/>
                  <a:gd name="connsiteY7" fmla="*/ 534838 h 649699"/>
                  <a:gd name="connsiteX8" fmla="*/ 7356 w 1701503"/>
                  <a:gd name="connsiteY8" fmla="*/ 301925 h 649699"/>
                  <a:gd name="connsiteX9" fmla="*/ 110873 w 1701503"/>
                  <a:gd name="connsiteY9" fmla="*/ 86264 h 649699"/>
                  <a:gd name="connsiteX10" fmla="*/ 208292 w 1701503"/>
                  <a:gd name="connsiteY10" fmla="*/ 37861 h 649699"/>
                  <a:gd name="connsiteX11" fmla="*/ 326534 w 1701503"/>
                  <a:gd name="connsiteY11" fmla="*/ 8626 h 649699"/>
                  <a:gd name="connsiteX12" fmla="*/ 645711 w 1701503"/>
                  <a:gd name="connsiteY12" fmla="*/ 0 h 649699"/>
                  <a:gd name="connsiteX13" fmla="*/ 792360 w 1701503"/>
                  <a:gd name="connsiteY13" fmla="*/ 112143 h 649699"/>
                  <a:gd name="connsiteX14" fmla="*/ 1171922 w 1701503"/>
                  <a:gd name="connsiteY14" fmla="*/ 51759 h 649699"/>
                  <a:gd name="connsiteX15" fmla="*/ 1646375 w 1701503"/>
                  <a:gd name="connsiteY15" fmla="*/ 120770 h 649699"/>
                  <a:gd name="connsiteX0" fmla="*/ 1672254 w 1701503"/>
                  <a:gd name="connsiteY0" fmla="*/ 603849 h 646981"/>
                  <a:gd name="connsiteX1" fmla="*/ 1672254 w 1701503"/>
                  <a:gd name="connsiteY1" fmla="*/ 575444 h 646981"/>
                  <a:gd name="connsiteX2" fmla="*/ 1277385 w 1701503"/>
                  <a:gd name="connsiteY2" fmla="*/ 586648 h 646981"/>
                  <a:gd name="connsiteX3" fmla="*/ 862376 w 1701503"/>
                  <a:gd name="connsiteY3" fmla="*/ 596617 h 646981"/>
                  <a:gd name="connsiteX4" fmla="*/ 680217 w 1701503"/>
                  <a:gd name="connsiteY4" fmla="*/ 638355 h 646981"/>
                  <a:gd name="connsiteX5" fmla="*/ 154005 w 1701503"/>
                  <a:gd name="connsiteY5" fmla="*/ 646981 h 646981"/>
                  <a:gd name="connsiteX6" fmla="*/ 154005 w 1701503"/>
                  <a:gd name="connsiteY6" fmla="*/ 646981 h 646981"/>
                  <a:gd name="connsiteX7" fmla="*/ 24609 w 1701503"/>
                  <a:gd name="connsiteY7" fmla="*/ 534838 h 646981"/>
                  <a:gd name="connsiteX8" fmla="*/ 7356 w 1701503"/>
                  <a:gd name="connsiteY8" fmla="*/ 301925 h 646981"/>
                  <a:gd name="connsiteX9" fmla="*/ 110873 w 1701503"/>
                  <a:gd name="connsiteY9" fmla="*/ 86264 h 646981"/>
                  <a:gd name="connsiteX10" fmla="*/ 208292 w 1701503"/>
                  <a:gd name="connsiteY10" fmla="*/ 37861 h 646981"/>
                  <a:gd name="connsiteX11" fmla="*/ 326534 w 1701503"/>
                  <a:gd name="connsiteY11" fmla="*/ 8626 h 646981"/>
                  <a:gd name="connsiteX12" fmla="*/ 645711 w 1701503"/>
                  <a:gd name="connsiteY12" fmla="*/ 0 h 646981"/>
                  <a:gd name="connsiteX13" fmla="*/ 792360 w 1701503"/>
                  <a:gd name="connsiteY13" fmla="*/ 112143 h 646981"/>
                  <a:gd name="connsiteX14" fmla="*/ 1171922 w 1701503"/>
                  <a:gd name="connsiteY14" fmla="*/ 51759 h 646981"/>
                  <a:gd name="connsiteX15" fmla="*/ 1646375 w 1701503"/>
                  <a:gd name="connsiteY15" fmla="*/ 120770 h 646981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2360 w 1701503"/>
                  <a:gd name="connsiteY13" fmla="*/ 103517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646375 w 1701503"/>
                  <a:gd name="connsiteY15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1692 w 1701503"/>
                  <a:gd name="connsiteY15" fmla="*/ 69368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71922 w 1701503"/>
                  <a:gd name="connsiteY14" fmla="*/ 43133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110873 w 1701503"/>
                  <a:gd name="connsiteY9" fmla="*/ 77638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54005 w 1701503"/>
                  <a:gd name="connsiteY6" fmla="*/ 638355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38355"/>
                  <a:gd name="connsiteX1" fmla="*/ 1672254 w 1701503"/>
                  <a:gd name="connsiteY1" fmla="*/ 566818 h 638355"/>
                  <a:gd name="connsiteX2" fmla="*/ 1277385 w 1701503"/>
                  <a:gd name="connsiteY2" fmla="*/ 578022 h 638355"/>
                  <a:gd name="connsiteX3" fmla="*/ 862376 w 1701503"/>
                  <a:gd name="connsiteY3" fmla="*/ 587991 h 638355"/>
                  <a:gd name="connsiteX4" fmla="*/ 680217 w 1701503"/>
                  <a:gd name="connsiteY4" fmla="*/ 629729 h 638355"/>
                  <a:gd name="connsiteX5" fmla="*/ 154005 w 1701503"/>
                  <a:gd name="connsiteY5" fmla="*/ 638355 h 638355"/>
                  <a:gd name="connsiteX6" fmla="*/ 160343 w 1701503"/>
                  <a:gd name="connsiteY6" fmla="*/ 619611 h 638355"/>
                  <a:gd name="connsiteX7" fmla="*/ 24609 w 1701503"/>
                  <a:gd name="connsiteY7" fmla="*/ 526212 h 638355"/>
                  <a:gd name="connsiteX8" fmla="*/ 7356 w 1701503"/>
                  <a:gd name="connsiteY8" fmla="*/ 293299 h 638355"/>
                  <a:gd name="connsiteX9" fmla="*/ 98281 w 1701503"/>
                  <a:gd name="connsiteY9" fmla="*/ 102892 h 638355"/>
                  <a:gd name="connsiteX10" fmla="*/ 208292 w 1701503"/>
                  <a:gd name="connsiteY10" fmla="*/ 29235 h 638355"/>
                  <a:gd name="connsiteX11" fmla="*/ 326534 w 1701503"/>
                  <a:gd name="connsiteY11" fmla="*/ 0 h 638355"/>
                  <a:gd name="connsiteX12" fmla="*/ 648865 w 1701503"/>
                  <a:gd name="connsiteY12" fmla="*/ 10308 h 638355"/>
                  <a:gd name="connsiteX13" fmla="*/ 798825 w 1701503"/>
                  <a:gd name="connsiteY13" fmla="*/ 81469 h 638355"/>
                  <a:gd name="connsiteX14" fmla="*/ 1162694 w 1701503"/>
                  <a:gd name="connsiteY14" fmla="*/ 68377 h 638355"/>
                  <a:gd name="connsiteX15" fmla="*/ 1318261 w 1701503"/>
                  <a:gd name="connsiteY15" fmla="*/ 110390 h 638355"/>
                  <a:gd name="connsiteX16" fmla="*/ 1646375 w 1701503"/>
                  <a:gd name="connsiteY16" fmla="*/ 112144 h 638355"/>
                  <a:gd name="connsiteX0" fmla="*/ 1672254 w 1701503"/>
                  <a:gd name="connsiteY0" fmla="*/ 595223 h 629892"/>
                  <a:gd name="connsiteX1" fmla="*/ 1672254 w 1701503"/>
                  <a:gd name="connsiteY1" fmla="*/ 566818 h 629892"/>
                  <a:gd name="connsiteX2" fmla="*/ 1277385 w 1701503"/>
                  <a:gd name="connsiteY2" fmla="*/ 578022 h 629892"/>
                  <a:gd name="connsiteX3" fmla="*/ 862376 w 1701503"/>
                  <a:gd name="connsiteY3" fmla="*/ 587991 h 629892"/>
                  <a:gd name="connsiteX4" fmla="*/ 680217 w 1701503"/>
                  <a:gd name="connsiteY4" fmla="*/ 629729 h 629892"/>
                  <a:gd name="connsiteX5" fmla="*/ 160343 w 1701503"/>
                  <a:gd name="connsiteY5" fmla="*/ 619611 h 629892"/>
                  <a:gd name="connsiteX6" fmla="*/ 24609 w 1701503"/>
                  <a:gd name="connsiteY6" fmla="*/ 526212 h 629892"/>
                  <a:gd name="connsiteX7" fmla="*/ 7356 w 1701503"/>
                  <a:gd name="connsiteY7" fmla="*/ 293299 h 629892"/>
                  <a:gd name="connsiteX8" fmla="*/ 98281 w 1701503"/>
                  <a:gd name="connsiteY8" fmla="*/ 102892 h 629892"/>
                  <a:gd name="connsiteX9" fmla="*/ 208292 w 1701503"/>
                  <a:gd name="connsiteY9" fmla="*/ 29235 h 629892"/>
                  <a:gd name="connsiteX10" fmla="*/ 326534 w 1701503"/>
                  <a:gd name="connsiteY10" fmla="*/ 0 h 629892"/>
                  <a:gd name="connsiteX11" fmla="*/ 648865 w 1701503"/>
                  <a:gd name="connsiteY11" fmla="*/ 10308 h 629892"/>
                  <a:gd name="connsiteX12" fmla="*/ 798825 w 1701503"/>
                  <a:gd name="connsiteY12" fmla="*/ 81469 h 629892"/>
                  <a:gd name="connsiteX13" fmla="*/ 1162694 w 1701503"/>
                  <a:gd name="connsiteY13" fmla="*/ 68377 h 629892"/>
                  <a:gd name="connsiteX14" fmla="*/ 1318261 w 1701503"/>
                  <a:gd name="connsiteY14" fmla="*/ 110390 h 629892"/>
                  <a:gd name="connsiteX15" fmla="*/ 1646375 w 1701503"/>
                  <a:gd name="connsiteY15" fmla="*/ 112144 h 629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01503" h="629892">
                    <a:moveTo>
                      <a:pt x="1672254" y="595223"/>
                    </a:moveTo>
                    <a:cubicBezTo>
                      <a:pt x="1672254" y="585755"/>
                      <a:pt x="1738065" y="569685"/>
                      <a:pt x="1672254" y="566818"/>
                    </a:cubicBezTo>
                    <a:cubicBezTo>
                      <a:pt x="1606443" y="563951"/>
                      <a:pt x="1412365" y="574493"/>
                      <a:pt x="1277385" y="578022"/>
                    </a:cubicBezTo>
                    <a:cubicBezTo>
                      <a:pt x="1142405" y="581551"/>
                      <a:pt x="961904" y="579373"/>
                      <a:pt x="862376" y="587991"/>
                    </a:cubicBezTo>
                    <a:cubicBezTo>
                      <a:pt x="762848" y="596609"/>
                      <a:pt x="737726" y="632604"/>
                      <a:pt x="680217" y="629729"/>
                    </a:cubicBezTo>
                    <a:lnTo>
                      <a:pt x="160343" y="619611"/>
                    </a:lnTo>
                    <a:cubicBezTo>
                      <a:pt x="138777" y="600921"/>
                      <a:pt x="49050" y="583721"/>
                      <a:pt x="24609" y="526212"/>
                    </a:cubicBezTo>
                    <a:cubicBezTo>
                      <a:pt x="168" y="468703"/>
                      <a:pt x="-7021" y="368061"/>
                      <a:pt x="7356" y="293299"/>
                    </a:cubicBezTo>
                    <a:cubicBezTo>
                      <a:pt x="21733" y="218537"/>
                      <a:pt x="63764" y="143143"/>
                      <a:pt x="98281" y="102892"/>
                    </a:cubicBezTo>
                    <a:cubicBezTo>
                      <a:pt x="132810" y="91400"/>
                      <a:pt x="173763" y="40727"/>
                      <a:pt x="208292" y="29235"/>
                    </a:cubicBezTo>
                    <a:cubicBezTo>
                      <a:pt x="244235" y="16295"/>
                      <a:pt x="254659" y="10070"/>
                      <a:pt x="326534" y="0"/>
                    </a:cubicBezTo>
                    <a:lnTo>
                      <a:pt x="648865" y="10308"/>
                    </a:lnTo>
                    <a:cubicBezTo>
                      <a:pt x="727580" y="23886"/>
                      <a:pt x="711649" y="75998"/>
                      <a:pt x="798825" y="81469"/>
                    </a:cubicBezTo>
                    <a:lnTo>
                      <a:pt x="1162694" y="68377"/>
                    </a:lnTo>
                    <a:cubicBezTo>
                      <a:pt x="1249267" y="73197"/>
                      <a:pt x="1239186" y="98888"/>
                      <a:pt x="1318261" y="110390"/>
                    </a:cubicBezTo>
                    <a:lnTo>
                      <a:pt x="1646375" y="112144"/>
                    </a:lnTo>
                  </a:path>
                </a:pathLst>
              </a:cu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629728" y="664233"/>
              <a:ext cx="3829425" cy="161459"/>
              <a:chOff x="0" y="0"/>
              <a:chExt cx="3829425" cy="161459"/>
            </a:xfrm>
            <a:grpFill/>
          </p:grpSpPr>
          <p:sp>
            <p:nvSpPr>
              <p:cNvPr id="25" name="Овал 24"/>
              <p:cNvSpPr/>
              <p:nvPr/>
            </p:nvSpPr>
            <p:spPr>
              <a:xfrm>
                <a:off x="0" y="36999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306562" y="36999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872116" y="36999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8" name="Овал 27"/>
              <p:cNvSpPr/>
              <p:nvPr/>
            </p:nvSpPr>
            <p:spPr>
              <a:xfrm>
                <a:off x="1247390" y="36999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2077221" y="36999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2579348" y="36999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3340467" y="0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3699885" y="0"/>
                <a:ext cx="129540" cy="124460"/>
              </a:xfrm>
              <a:prstGeom prst="ellipse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ru-RU"/>
              </a:p>
            </p:txBody>
          </p:sp>
        </p:grpSp>
      </p:grpSp>
      <p:sp>
        <p:nvSpPr>
          <p:cNvPr id="35" name="Прямоугольник 34"/>
          <p:cNvSpPr/>
          <p:nvPr/>
        </p:nvSpPr>
        <p:spPr>
          <a:xfrm>
            <a:off x="5334607" y="5281861"/>
            <a:ext cx="20730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Основа для набора</a:t>
            </a:r>
          </a:p>
        </p:txBody>
      </p:sp>
    </p:spTree>
    <p:extLst>
      <p:ext uri="{BB962C8B-B14F-4D97-AF65-F5344CB8AC3E}">
        <p14:creationId xmlns:p14="http://schemas.microsoft.com/office/powerpoint/2010/main" val="1887445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Дизайн-анализ </a:t>
            </a:r>
            <a:r>
              <a:rPr lang="ru-RU" dirty="0" smtClean="0"/>
              <a:t>идей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092742"/>
              </p:ext>
            </p:extLst>
          </p:nvPr>
        </p:nvGraphicFramePr>
        <p:xfrm>
          <a:off x="467544" y="1484784"/>
          <a:ext cx="8352929" cy="352839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45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4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4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4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53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853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5775" algn="l"/>
                        </a:tabLst>
                      </a:pPr>
                      <a:r>
                        <a:rPr lang="ru-RU" sz="1800" dirty="0">
                          <a:effectLst/>
                        </a:rPr>
                        <a:t>	Критерии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Идеи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Прочное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Красивое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Недорогое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Эргономичное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Качественное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Из доступных материалов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5775" algn="l"/>
                        </a:tabLst>
                      </a:pPr>
                      <a:r>
                        <a:rPr lang="ru-RU" sz="1800">
                          <a:effectLst/>
                        </a:rPr>
                        <a:t>Скалка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5775" algn="l"/>
                        </a:tabLst>
                      </a:pPr>
                      <a:r>
                        <a:rPr lang="ru-RU" sz="1800">
                          <a:effectLst/>
                        </a:rPr>
                        <a:t>Разделочная доска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66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85775" algn="l"/>
                        </a:tabLst>
                      </a:pPr>
                      <a:r>
                        <a:rPr lang="ru-RU" sz="1800" dirty="0">
                          <a:effectLst/>
                        </a:rPr>
                        <a:t>Основа для набора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5373216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Вывод: всем критериям соответствует идея №3 «Основа для набора », значит, именно ее я буду разрабатывать и изготавливать.</a:t>
            </a:r>
          </a:p>
        </p:txBody>
      </p:sp>
    </p:spTree>
    <p:extLst>
      <p:ext uri="{BB962C8B-B14F-4D97-AF65-F5344CB8AC3E}">
        <p14:creationId xmlns:p14="http://schemas.microsoft.com/office/powerpoint/2010/main" val="2863454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Дизайн-спецификация </a:t>
            </a:r>
            <a:r>
              <a:rPr lang="ru-RU" dirty="0" smtClean="0"/>
              <a:t>материалов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Критерии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1800" dirty="0" smtClean="0"/>
              <a:t>Прочным </a:t>
            </a:r>
            <a:endParaRPr lang="ru-RU" sz="1800" dirty="0"/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/>
              <a:t>Плотным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 smtClean="0"/>
              <a:t>Легкообрабатываемым</a:t>
            </a:r>
            <a:endParaRPr lang="ru-RU" sz="1800" dirty="0"/>
          </a:p>
          <a:p>
            <a:pPr marL="457200" lvl="0" indent="-457200">
              <a:buFont typeface="+mj-lt"/>
              <a:buAutoNum type="arabicPeriod"/>
            </a:pPr>
            <a:r>
              <a:rPr lang="ru-RU" sz="1800" dirty="0"/>
              <a:t>Качественным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/>
              <a:t>Водостойкость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1800" dirty="0"/>
              <a:t>Наличие в </a:t>
            </a:r>
            <a:r>
              <a:rPr lang="ru-RU" sz="1800" dirty="0" smtClean="0"/>
              <a:t>мастерской</a:t>
            </a:r>
          </a:p>
          <a:p>
            <a:pPr marL="457200" lvl="0" indent="-457200">
              <a:buFont typeface="+mj-lt"/>
              <a:buAutoNum type="arabicPeriod"/>
            </a:pPr>
            <a:endParaRPr lang="ru-RU" sz="1900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Материалы: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/>
              <a:t>1. Ель</a:t>
            </a:r>
          </a:p>
          <a:p>
            <a:pPr marL="0" indent="0">
              <a:buNone/>
            </a:pPr>
            <a:r>
              <a:rPr lang="ru-RU" sz="1800" dirty="0"/>
              <a:t>2 .Сосна </a:t>
            </a:r>
          </a:p>
          <a:p>
            <a:pPr marL="0" indent="0">
              <a:buNone/>
            </a:pPr>
            <a:r>
              <a:rPr lang="ru-RU" sz="1800" dirty="0"/>
              <a:t>3 .Кедр</a:t>
            </a:r>
          </a:p>
          <a:p>
            <a:pPr marL="0" indent="0">
              <a:buNone/>
            </a:pPr>
            <a:r>
              <a:rPr lang="ru-RU" sz="1800" dirty="0"/>
              <a:t>4 .Липа</a:t>
            </a:r>
          </a:p>
          <a:p>
            <a:pPr marL="0" indent="0">
              <a:buNone/>
            </a:pPr>
            <a:r>
              <a:rPr lang="ru-RU" sz="1800" dirty="0"/>
              <a:t>5 .Берёза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8089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Дизайн-анализ </a:t>
            </a:r>
            <a:r>
              <a:rPr lang="ru-RU" dirty="0" smtClean="0"/>
              <a:t>материалов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235666"/>
              </p:ext>
            </p:extLst>
          </p:nvPr>
        </p:nvGraphicFramePr>
        <p:xfrm>
          <a:off x="539552" y="1412776"/>
          <a:ext cx="8280922" cy="438338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8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8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8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8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8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81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65618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05460" algn="ctr"/>
                        </a:tabLst>
                      </a:pPr>
                      <a:r>
                        <a:rPr lang="ru-RU" sz="1800" dirty="0">
                          <a:effectLst/>
                        </a:rPr>
                        <a:t>	Критерии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Материалы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Прочный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Плотный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Легкообрабатываемый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Качественный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Водостойкий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Наличие в мастерской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Ель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Сосна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Кедр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Берёза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Липа 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+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+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39552" y="583176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Вывод: всем критериям соответствует </a:t>
            </a:r>
            <a:r>
              <a:rPr lang="ru-RU" dirty="0" smtClean="0"/>
              <a:t>«Ель», </a:t>
            </a:r>
            <a:r>
              <a:rPr lang="ru-RU" dirty="0"/>
              <a:t>значит, из неё я буду изготавливать своё изделие.</a:t>
            </a:r>
          </a:p>
        </p:txBody>
      </p:sp>
    </p:spTree>
    <p:extLst>
      <p:ext uri="{BB962C8B-B14F-4D97-AF65-F5344CB8AC3E}">
        <p14:creationId xmlns:p14="http://schemas.microsoft.com/office/powerpoint/2010/main" val="32519998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475</Words>
  <Application>Microsoft Office PowerPoint</Application>
  <PresentationFormat>Экран (4:3)</PresentationFormat>
  <Paragraphs>211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«Украшение интерьера кухни»</vt:lpstr>
      <vt:lpstr>Содержание</vt:lpstr>
      <vt:lpstr>Проблема</vt:lpstr>
      <vt:lpstr>Краткая формулировка задач</vt:lpstr>
      <vt:lpstr>Дизайн-спецификация идей</vt:lpstr>
      <vt:lpstr>Выработка идей</vt:lpstr>
      <vt:lpstr>Дизайн-анализ идей</vt:lpstr>
      <vt:lpstr>Дизайн-спецификация материалов</vt:lpstr>
      <vt:lpstr>Дизайн-анализ материалов</vt:lpstr>
      <vt:lpstr>Выбор инструментов и приспособлений</vt:lpstr>
      <vt:lpstr>Технический рисунок изделия</vt:lpstr>
      <vt:lpstr>Чертежи деталей изделия  «Основа для набора» </vt:lpstr>
      <vt:lpstr>Экономические расчёты</vt:lpstr>
      <vt:lpstr>Оценка результата</vt:lpstr>
      <vt:lpstr>Фотоотчёт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«Украшение интерьера кухни»</dc:title>
  <dc:creator>User</dc:creator>
  <cp:lastModifiedBy>admin</cp:lastModifiedBy>
  <cp:revision>7</cp:revision>
  <dcterms:created xsi:type="dcterms:W3CDTF">2017-04-24T22:20:02Z</dcterms:created>
  <dcterms:modified xsi:type="dcterms:W3CDTF">2017-12-21T22:03:41Z</dcterms:modified>
</cp:coreProperties>
</file>