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2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BA0D8A98-210C-4770-9D9B-1DE456F662E1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21D35BA-5424-48FB-BF5F-8D7EE52019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260195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8A98-210C-4770-9D9B-1DE456F662E1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35BA-5424-48FB-BF5F-8D7EE52019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31355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A0D8A98-210C-4770-9D9B-1DE456F662E1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21D35BA-5424-48FB-BF5F-8D7EE52019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37209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8A98-210C-4770-9D9B-1DE456F662E1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35BA-5424-48FB-BF5F-8D7EE52019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088335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A0D8A98-210C-4770-9D9B-1DE456F662E1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21D35BA-5424-48FB-BF5F-8D7EE52019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140198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A0D8A98-210C-4770-9D9B-1DE456F662E1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21D35BA-5424-48FB-BF5F-8D7EE52019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160040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A0D8A98-210C-4770-9D9B-1DE456F662E1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21D35BA-5424-48FB-BF5F-8D7EE52019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01906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8A98-210C-4770-9D9B-1DE456F662E1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35BA-5424-48FB-BF5F-8D7EE52019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09789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A0D8A98-210C-4770-9D9B-1DE456F662E1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321D35BA-5424-48FB-BF5F-8D7EE52019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817172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8A98-210C-4770-9D9B-1DE456F662E1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D35BA-5424-48FB-BF5F-8D7EE52019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15744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BA0D8A98-210C-4770-9D9B-1DE456F662E1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321D35BA-5424-48FB-BF5F-8D7EE52019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38352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D8A98-210C-4770-9D9B-1DE456F662E1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D35BA-5424-48FB-BF5F-8D7EE52019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943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 воспитать ребенка успешным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2867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indent="228600"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раз вы сегодня </a:t>
            </a:r>
            <a:r>
              <a:rPr lang="ru-RU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ребенка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8447" y="443345"/>
            <a:ext cx="6281873" cy="6165273"/>
          </a:xfrm>
        </p:spPr>
        <p:txBody>
          <a:bodyPr>
            <a:normAutofit lnSpcReduction="10000"/>
          </a:bodyPr>
          <a:lstStyle/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хвалили 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или упрекали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поощряли 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или подавляли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одобряли 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или упрекали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Целовали 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или 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обвиняли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обнимали 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или осуждали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Ласкали или 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пренебрегли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сопереживали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или одергивали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Улыбались или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читали нотации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делали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приятные сюрпризы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или наказывали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делали </a:t>
            </a:r>
            <a:r>
              <a:rPr lang="ru-RU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подарки или  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ставили в угол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5155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«</a:t>
            </a:r>
            <a:r>
              <a:rPr lang="ru-RU" dirty="0"/>
              <a:t>Лучший способ сделать ребенка хорошим – это сделать его счастливым» (Оскар Уайльд)</a:t>
            </a:r>
          </a:p>
        </p:txBody>
      </p:sp>
    </p:spTree>
    <p:extLst>
      <p:ext uri="{BB962C8B-B14F-4D97-AF65-F5344CB8AC3E}">
        <p14:creationId xmlns:p14="http://schemas.microsoft.com/office/powerpoint/2010/main" val="6746414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631" y="2349925"/>
            <a:ext cx="3448040" cy="22986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41414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«У детей есть жизненная сила, творческая сила. &lt;…&gt; И вот если нарисовать кривую развития человека, то вначале она круто идёт вверх, потом замедляется, может остановиться и даже падает вниз. Для того чтобы кривая жизни росла вверх и во взрослом возрасте, нужно в самом начале поддерживать живые силы ребёнка. Давать ему свободу развиться</a:t>
            </a:r>
            <a:r>
              <a:rPr lang="ru-RU" dirty="0" smtClean="0">
                <a:solidFill>
                  <a:srgbClr val="41414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endParaRPr lang="ru-RU" dirty="0">
              <a:solidFill>
                <a:srgbClr val="41414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solidFill>
                  <a:srgbClr val="41414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Ю.Б. </a:t>
            </a:r>
            <a:r>
              <a:rPr lang="ru-RU" dirty="0" err="1" smtClean="0">
                <a:solidFill>
                  <a:srgbClr val="41414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Гиппенрейтер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929" y="4882725"/>
            <a:ext cx="3944454" cy="197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370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indent="228600">
              <a:spcAft>
                <a:spcPts val="0"/>
              </a:spcAft>
            </a:pP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 заняты очень важным делом. К вам обращается </a:t>
            </a:r>
            <a:r>
              <a:rPr lang="ru-RU" sz="28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ребенок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 просит поиграть с ним. Ваша реакция?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4992" y="1149550"/>
            <a:ext cx="6281873" cy="5248622"/>
          </a:xfrm>
        </p:spPr>
        <p:txBody>
          <a:bodyPr/>
          <a:lstStyle/>
          <a:p>
            <a:pPr marL="342900" lvl="0" indent="-342900" algn="just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сейчас: видишь, я работаю.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125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Займись чем-нибудь, возьми бумагу и порисуй.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125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сейчас работаю и не могу играть с тобой, но скоро я освобожусь, и мы обязательно поиграем.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75855" y="1704110"/>
            <a:ext cx="36117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spcBef>
                <a:spcPts val="1125"/>
              </a:spcBef>
              <a:spcAft>
                <a:spcPts val="1125"/>
              </a:spcAft>
            </a:pPr>
            <a:r>
              <a:rPr lang="ru-RU" sz="28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Ситуация 1.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6274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803966"/>
          </a:xfrm>
        </p:spPr>
        <p:txBody>
          <a:bodyPr>
            <a:normAutofit fontScale="90000"/>
          </a:bodyPr>
          <a:lstStyle/>
          <a:p>
            <a:pPr indent="228600">
              <a:spcAft>
                <a:spcPts val="0"/>
              </a:spcAft>
            </a:pPr>
            <a:r>
              <a:rPr lang="ru-RU" sz="31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 заходите в комнату и видите, что </a:t>
            </a:r>
            <a:r>
              <a:rPr lang="ru-RU" sz="31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ребенок</a:t>
            </a:r>
            <a:r>
              <a:rPr lang="ru-RU" sz="31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устроил свалку из игрушек. Вы сердитесь. Ваша реакция?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27501" y="914022"/>
            <a:ext cx="6281873" cy="5248622"/>
          </a:xfrm>
        </p:spPr>
        <p:txBody>
          <a:bodyPr/>
          <a:lstStyle/>
          <a:p>
            <a:pPr marL="342900" lvl="0" indent="-342900" algn="just">
              <a:spcBef>
                <a:spcPts val="1125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Сколько раз я тебе говорила, как надо играть!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125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Меня сердит, когда ты не убираешь игрушки на место.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125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Ты опять устроил свалку из игрушек, ну и </a:t>
            </a:r>
            <a:r>
              <a:rPr lang="ru-RU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неряха</a:t>
            </a: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!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7012" y="1667985"/>
            <a:ext cx="22179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spcBef>
                <a:spcPts val="1125"/>
              </a:spcBef>
              <a:spcAft>
                <a:spcPts val="1125"/>
              </a:spcAft>
            </a:pPr>
            <a:r>
              <a:rPr lang="ru-RU" sz="28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Ситуация 2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3434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11111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Ребенок</a:t>
            </a:r>
            <a:r>
              <a:rPr lang="ru-RU" sz="3200" dirty="0">
                <a:solidFill>
                  <a:srgbClr val="11111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приходит с улицы грязный. Ваша реакция?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665" y="953835"/>
            <a:ext cx="6281873" cy="5248622"/>
          </a:xfrm>
        </p:spPr>
        <p:txBody>
          <a:bodyPr/>
          <a:lstStyle/>
          <a:p>
            <a:pPr marL="342900" lvl="0" indent="-342900" algn="just">
              <a:spcBef>
                <a:spcPts val="1125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Вечно ты приходишь с улицы как поросенок!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125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Посмотри, каким чистым приходит с улицы Миша (Сережа, а ты!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125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Меня обижает и сердит, когда ты приходишь домой грязным.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01703" y="1626420"/>
            <a:ext cx="22179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spcBef>
                <a:spcPts val="1125"/>
              </a:spcBef>
              <a:spcAft>
                <a:spcPts val="1125"/>
              </a:spcAft>
            </a:pPr>
            <a:r>
              <a:rPr lang="ru-RU" sz="28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Ситуация 3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1951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436" y="2349925"/>
            <a:ext cx="3823855" cy="245644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11111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Встретившись с коллегой по работе, вы разговорились. Ваш </a:t>
            </a:r>
            <a:r>
              <a:rPr lang="ru-RU" sz="2800" b="1" dirty="0">
                <a:solidFill>
                  <a:srgbClr val="11111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ребенок</a:t>
            </a:r>
            <a:r>
              <a:rPr lang="ru-RU" sz="2800" dirty="0">
                <a:solidFill>
                  <a:srgbClr val="11111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то и дело прерывает </a:t>
            </a:r>
            <a:r>
              <a:rPr lang="ru-RU" sz="2800" u="sng" dirty="0">
                <a:solidFill>
                  <a:srgbClr val="11111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Вас</a:t>
            </a:r>
            <a:r>
              <a:rPr lang="ru-RU" sz="2800" dirty="0">
                <a:solidFill>
                  <a:srgbClr val="11111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«Мама (</a:t>
            </a:r>
            <a:r>
              <a:rPr lang="ru-RU" sz="2800" dirty="0" smtClean="0">
                <a:solidFill>
                  <a:srgbClr val="11111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папа) </a:t>
            </a:r>
            <a:r>
              <a:rPr lang="ru-RU" sz="2800" dirty="0">
                <a:solidFill>
                  <a:srgbClr val="11111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пойдем!» Ваша реакция?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8956" y="953835"/>
            <a:ext cx="6281873" cy="5248622"/>
          </a:xfrm>
        </p:spPr>
        <p:txBody>
          <a:bodyPr/>
          <a:lstStyle/>
          <a:p>
            <a:pPr marL="342900" lvl="0" indent="-342900" algn="just">
              <a:spcBef>
                <a:spcPts val="1125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Ты что, не видишь, я с тетей разговариваю!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125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Мне трудно разговаривать, когда меня прерывают!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1125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ru-RU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мешай нам разговаривать.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32430" y="1640275"/>
            <a:ext cx="22179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spcBef>
                <a:spcPts val="1125"/>
              </a:spcBef>
              <a:spcAft>
                <a:spcPts val="1125"/>
              </a:spcAft>
            </a:pPr>
            <a:r>
              <a:rPr lang="ru-RU" sz="28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Ситуация 4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486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«Что я ожидаю от ребенка ...»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1125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мысли у вас возникли при выполнении этой задачи?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1125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Задумывались ли вы над путями достижения того, что вы хотите?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1125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вы думаете, что такое безусловная любовь, безусловное принятие?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33812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9772" y="1191491"/>
            <a:ext cx="6264350" cy="5140035"/>
          </a:xfrm>
        </p:spPr>
        <p:txBody>
          <a:bodyPr/>
          <a:lstStyle/>
          <a:p>
            <a:r>
              <a:rPr lang="ru-RU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Нельзя переходить улицу на красный свет- </a:t>
            </a:r>
            <a:r>
              <a:rPr lang="ru-RU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Нужно переходить улицу только тогда, когда светит зеленый огонек светофора</a:t>
            </a:r>
            <a:endParaRPr lang="ru-RU" u="sng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спеши во время еды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разговаривай так громко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Нельзя идти на улицу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раздетым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Нельзя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драться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Нельзя брать чужие вещи без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разрешения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Нельзя разбрасывать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игрушки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Нельзя тыкать пальцем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63467" y="2632365"/>
            <a:ext cx="33518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«Правила для ребенка»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85839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650" y="253219"/>
            <a:ext cx="3498979" cy="109993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Прежде всего необходимо показать ребенку, что родители принимают его чувства и понимают важность желаний: «Я понимаю твое желание ...».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Затем родители устанавливают ограничения, объясняя причину: «Но этого делать нельзя, потому что ...».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Наконец родители предлагают ребенку альтернативу, которая не вызывает нежелательных последствий и одновременно позволяет ребенку реализовать свою активность, удовлетворить определенные желания. Важно, чтобы альтернатива заинтересовала ребенка и была определенным заменителем неадекватных действий.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Если и после этого ребенок пытается прибегать к действиям, которые могут повредить ему самому или другим, то взрослый должен предупредить его о наказании за несоблюдение правил.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91649" y="3060027"/>
            <a:ext cx="3588821" cy="1452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Рекомендации психолога для родителей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6757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38DDEC"/>
      </a:hlink>
      <a:folHlink>
        <a:srgbClr val="A8DEE8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TM16401371[[fn=Атлас]]</Template>
  <TotalTime>58</TotalTime>
  <Words>435</Words>
  <Application>Microsoft Office PowerPoint</Application>
  <PresentationFormat>Широкоэкранный</PresentationFormat>
  <Paragraphs>57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Calibri</vt:lpstr>
      <vt:lpstr>Calibri Light</vt:lpstr>
      <vt:lpstr>Rockwell</vt:lpstr>
      <vt:lpstr>Symbol</vt:lpstr>
      <vt:lpstr>Times New Roman</vt:lpstr>
      <vt:lpstr>Wingdings</vt:lpstr>
      <vt:lpstr>Atlas</vt:lpstr>
      <vt:lpstr>Как воспитать ребенка успешным</vt:lpstr>
      <vt:lpstr>Презентация PowerPoint</vt:lpstr>
      <vt:lpstr>Вы заняты очень важным делом. К вам обращается ребенок и просит поиграть с ним. Ваша реакция?</vt:lpstr>
      <vt:lpstr>Вы заходите в комнату и видите, что ребенок устроил свалку из игрушек. Вы сердитесь. Ваша реакция? </vt:lpstr>
      <vt:lpstr>Ребенок приходит с улицы грязный. Ваша реакция?</vt:lpstr>
      <vt:lpstr>Встретившись с коллегой по работе, вы разговорились. Ваш ребенок то и дело прерывает Вас: «Мама (папа) пойдем!» Ваша реакция?</vt:lpstr>
      <vt:lpstr>«Что я ожидаю от ребенка ...»</vt:lpstr>
      <vt:lpstr>Презентация PowerPoint</vt:lpstr>
      <vt:lpstr>Презентация PowerPoint</vt:lpstr>
      <vt:lpstr>Сколько раз вы сегодня ребенка 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воспитать ребенка успешным</dc:title>
  <dc:creator>Татьяна Курбатова</dc:creator>
  <cp:lastModifiedBy>Татьяна Курбатова</cp:lastModifiedBy>
  <cp:revision>6</cp:revision>
  <dcterms:created xsi:type="dcterms:W3CDTF">2017-12-06T14:57:47Z</dcterms:created>
  <dcterms:modified xsi:type="dcterms:W3CDTF">2017-12-06T15:56:26Z</dcterms:modified>
</cp:coreProperties>
</file>