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8" r:id="rId3"/>
    <p:sldId id="271" r:id="rId4"/>
    <p:sldId id="261" r:id="rId5"/>
    <p:sldId id="272" r:id="rId6"/>
    <p:sldId id="262" r:id="rId7"/>
    <p:sldId id="273" r:id="rId8"/>
    <p:sldId id="274" r:id="rId9"/>
    <p:sldId id="281" r:id="rId10"/>
    <p:sldId id="259" r:id="rId11"/>
    <p:sldId id="282" r:id="rId12"/>
    <p:sldId id="257" r:id="rId13"/>
    <p:sldId id="276" r:id="rId14"/>
    <p:sldId id="277" r:id="rId15"/>
    <p:sldId id="264" r:id="rId16"/>
    <p:sldId id="278" r:id="rId17"/>
    <p:sldId id="266" r:id="rId18"/>
    <p:sldId id="279" r:id="rId19"/>
    <p:sldId id="283" r:id="rId20"/>
    <p:sldId id="269" r:id="rId21"/>
    <p:sldId id="280" r:id="rId22"/>
    <p:sldId id="258" r:id="rId23"/>
    <p:sldId id="267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00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78F26-3CC2-4746-8D18-5E5D41A00A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447D7A-B7D0-4395-9C46-34D8EDB05A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36DD3-A5C7-4C1E-AA21-9EB0843127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A22F4-BFA8-4A74-BADB-11D6A84BCC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D9B0FC-9C1A-4917-8072-E0DBC8CDD6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30C486-2E12-4884-B049-B77B709E1E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76F8C-3B5B-47E3-AF8C-40F9860C12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F399F-787E-4F38-8454-5E0F9EACF9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41E21-0338-4619-8109-59A34ACD5F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92519-C7AB-4C04-95C0-CBBF16C820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0F900D-E945-4803-BD69-2B5C4C0169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6B64BB-052F-4F01-8C3B-0653C1266A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E367A-97DB-403D-A6F3-A814BFC2C6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47C88-4D9C-4E92-AFBC-19F6B52489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AF565-9687-408E-AC7E-B1B522F4A8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EDF995-702F-45E1-A470-E2E9352C13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8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517D16ED-F215-4882-8055-9745D040F1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4"/>
          <p:cNvSpPr>
            <a:spLocks noChangeArrowheads="1" noChangeShapeType="1" noTextEdit="1"/>
          </p:cNvSpPr>
          <p:nvPr/>
        </p:nvSpPr>
        <p:spPr bwMode="auto">
          <a:xfrm>
            <a:off x="395288" y="620713"/>
            <a:ext cx="8353425" cy="5040312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6634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Гражданская война на </a:t>
            </a:r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Кубани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ChangeArrowheads="1"/>
          </p:cNvSpPr>
          <p:nvPr/>
        </p:nvSpPr>
        <p:spPr bwMode="auto">
          <a:xfrm>
            <a:off x="179388" y="476250"/>
            <a:ext cx="3995737" cy="531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Деникин Антон Иванович – военный деятель, генерал-лейтенант. Участвовал в русско-японской и первой мировой войнах. В 1920 г. ушёл в отставку и передал командование Врангелю. С этого момента началась жизнь эмигранта. После Константинополя он некоторое время жил в Лондоне, в Брюсселе, а затем в Венгрии. Здесь были написаны «Очерки русской смуты» - исследование по истории Белого движения. Умер от болезни сердца. Похоронен с воинскими почестями в Детройте. В декабре 1952 г.прах перенесён на русское кладбище св. Владимира в Джексоне (штат Нью-Джерси)</a:t>
            </a:r>
          </a:p>
        </p:txBody>
      </p:sp>
      <p:pic>
        <p:nvPicPr>
          <p:cNvPr id="11267" name="Picture 9" descr="Anton_Denikin_191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787900" y="836613"/>
            <a:ext cx="4043363" cy="49085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gl5_pic3_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388" y="0"/>
            <a:ext cx="3241675" cy="4005263"/>
          </a:xfrm>
          <a:noFill/>
        </p:spPr>
      </p:pic>
      <p:pic>
        <p:nvPicPr>
          <p:cNvPr id="12291" name="Picture 7" descr="52011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851275" y="0"/>
            <a:ext cx="4897438" cy="3500438"/>
          </a:xfrm>
          <a:noFill/>
        </p:spPr>
      </p:pic>
      <p:pic>
        <p:nvPicPr>
          <p:cNvPr id="12292" name="Picture 10" descr="d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0" y="3789363"/>
            <a:ext cx="4752975" cy="3068637"/>
          </a:xfrm>
          <a:noFill/>
        </p:spPr>
      </p:pic>
      <p:pic>
        <p:nvPicPr>
          <p:cNvPr id="12293" name="Picture 13" descr="ae507b6039d7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5219700" y="2852738"/>
            <a:ext cx="2952750" cy="4005262"/>
          </a:xfr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8535988" cy="1452563"/>
          </a:xfrm>
        </p:spPr>
        <p:txBody>
          <a:bodyPr/>
          <a:lstStyle/>
          <a:p>
            <a:pPr algn="just" eaLnBrk="1" hangingPunct="1"/>
            <a:r>
              <a:rPr lang="ru-RU" sz="1400" b="1" smtClean="0"/>
              <a:t>Знак за 1-й Кубанский (Ледяной) поход был учрежден 21 сентября/4 октября 1918 г. в городе Екатеринодаре приказом №499 Командующего Добровольческой армии генерала А.И. Деникина. Данным знаком награждались все участники похода, находившиеся в армии с выступления 9 февраля 1918 г. из Ростова-на-Дону или 28 февраля из Екатеринодара или влившиеся в ее ряды в период с 15 апреля 1918 г., при условии</a:t>
            </a:r>
            <a:br>
              <a:rPr lang="ru-RU" sz="1400" b="1" smtClean="0"/>
            </a:br>
            <a:r>
              <a:rPr lang="ru-RU" sz="1400" b="1" smtClean="0"/>
              <a:t>пребывании в рядах армии всех трех категорий до 1 мая 1918 г</a:t>
            </a:r>
            <a:endParaRPr lang="ru-RU" sz="4000" smtClean="0"/>
          </a:p>
        </p:txBody>
      </p:sp>
      <p:pic>
        <p:nvPicPr>
          <p:cNvPr id="13315" name="Picture 4" descr="228. Гражданская война. Знак за 1-й Кубанский (Ледяной) поход. №2260. 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68313" y="1844675"/>
            <a:ext cx="8229600" cy="48498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981075"/>
            <a:ext cx="40386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Общие потери Екатеринодара- 2500 человек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smtClean="0"/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Партийная организация 250 коммунистов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   ( 4 часть состава)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smtClean="0"/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Ледяной поход окончился для Добровольческой армии поражением</a:t>
            </a:r>
          </a:p>
        </p:txBody>
      </p:sp>
      <p:pic>
        <p:nvPicPr>
          <p:cNvPr id="14339" name="Picture 8" descr="Image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319588" y="908050"/>
            <a:ext cx="4824412" cy="39608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x_69eacef1b04000000000000000000000000"/>
          <p:cNvPicPr>
            <a:picLocks noGrp="1" noChangeAspect="1" noChangeArrowheads="1"/>
          </p:cNvPicPr>
          <p:nvPr>
            <p:ph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419475" y="549275"/>
            <a:ext cx="5327650" cy="3671888"/>
          </a:xfrm>
        </p:spPr>
      </p:pic>
      <p:sp>
        <p:nvSpPr>
          <p:cNvPr id="15363" name="Text Box 6"/>
          <p:cNvSpPr txBox="1">
            <a:spLocks noChangeArrowheads="1"/>
          </p:cNvSpPr>
          <p:nvPr/>
        </p:nvSpPr>
        <p:spPr bwMode="auto">
          <a:xfrm>
            <a:off x="179388" y="549275"/>
            <a:ext cx="3024187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Армия Деникина росла. К концу 1918г-началу 1919г. в ее составе было уже примерно 150 тыс. Бойцов. Вооруженные силы Юга России (ВСЮР), заняв обширную территорию Нижней Волги, Северного Кавказа, Кубани, Дона, Украины и России.</a:t>
            </a:r>
          </a:p>
        </p:txBody>
      </p:sp>
      <p:sp>
        <p:nvSpPr>
          <p:cNvPr id="15364" name="Text Box 7"/>
          <p:cNvSpPr txBox="1">
            <a:spLocks noChangeArrowheads="1"/>
          </p:cNvSpPr>
          <p:nvPr/>
        </p:nvSpPr>
        <p:spPr bwMode="auto">
          <a:xfrm>
            <a:off x="2987675" y="4724400"/>
            <a:ext cx="5903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3 августа армия вступила в Екатеринодар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Второй Кубанский поход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sz="2800" b="1" i="1" smtClean="0"/>
              <a:t>17 августа взят  Екатеринодар</a:t>
            </a:r>
          </a:p>
          <a:p>
            <a:pPr eaLnBrk="1" hangingPunct="1">
              <a:buFontTx/>
              <a:buNone/>
            </a:pPr>
            <a:endParaRPr lang="ru-RU" sz="2800" b="1" i="1" smtClean="0"/>
          </a:p>
        </p:txBody>
      </p:sp>
      <p:pic>
        <p:nvPicPr>
          <p:cNvPr id="16388" name="Picture 4" descr="img_9_10_2_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902200" y="1600200"/>
            <a:ext cx="3530600" cy="4924425"/>
          </a:xfr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Железный поток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Одновременно разворачивались события на Таманском полуострове.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Здесь оказались отрезанными части Красной Армии, им грозило окружение.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Решили пробиваться к своим по узкой дороге, прилегающей к Черному морю.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В Туапсе они объединились в Таманскую армию под командованием И.Матвеева, Г.Батурина, Е.Ковтюха. Преодолев перевал Кавказского хребта, слились с 11 армией Южного фронта ( командующий - А.Егоров)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В память о походе установлены мемориальные комплексы у пос. Верхнебаканского и в Агое (около Туапсе)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В боях с этой армией Деникин потерял 30 тыс. убитыми. Лучшие офицерские полки, насчитывавшие по 5 тыс. человек после боев с 11 армией сохраняли только по 200-250 человек</a:t>
            </a:r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b="1" smtClean="0"/>
              <a:t>Окончание Гражданской войны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954088"/>
            <a:ext cx="8785225" cy="59039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Март 1920 г – перелом в боях, преследование С.М.Буденным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17 марта – штурм </a:t>
            </a:r>
            <a:r>
              <a:rPr lang="ru-RU" sz="2000" dirty="0" err="1" smtClean="0"/>
              <a:t>Екатеринодара</a:t>
            </a:r>
            <a:r>
              <a:rPr lang="ru-RU" sz="2000" dirty="0" smtClean="0"/>
              <a:t>    (9 армия И.П.Уборевича)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17 марта- г. Армавир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22 марта- г. Майкоп</a:t>
            </a:r>
            <a:r>
              <a:rPr lang="en-US" sz="2000" dirty="0" smtClean="0"/>
              <a:t> </a:t>
            </a:r>
            <a:r>
              <a:rPr lang="ru-RU" sz="2000" dirty="0" smtClean="0"/>
              <a:t>(1-я Конная армия)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27 марта – г.Новороссийск 26 и 27 марта назвали « Новороссийской катастрофой» Деникин передает командование П.Врангелю.              </a:t>
            </a:r>
            <a:r>
              <a:rPr lang="ru-RU" sz="2000" smtClean="0"/>
              <a:t>(Врангель </a:t>
            </a:r>
            <a:r>
              <a:rPr lang="ru-RU" sz="2000" dirty="0" smtClean="0"/>
              <a:t>Пётр Николаевич – барон, военный деятель, участник Белого движения и Гражданской войны на Юге России. 14 ноября 1920 года Врангель отдал приказ эвакуировать остатки своих частей из Крыма. В эмиграции жил в Турции, затем королевстве сербов, хорватов и словенцев</a:t>
            </a:r>
            <a:r>
              <a:rPr lang="en-US" sz="2000" dirty="0" smtClean="0"/>
              <a:t> </a:t>
            </a:r>
            <a:r>
              <a:rPr lang="ru-RU" sz="2000" dirty="0" smtClean="0"/>
              <a:t>(Югославии), Франции и Бельгии.)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2 мая –сдача 34000 человек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Август 1920 г – разгром десанта </a:t>
            </a:r>
            <a:r>
              <a:rPr lang="ru-RU" sz="2000" dirty="0" err="1" smtClean="0"/>
              <a:t>С.Г.Улагая</a:t>
            </a:r>
            <a:r>
              <a:rPr lang="ru-RU" sz="2000" dirty="0" smtClean="0"/>
              <a:t>    (9-я армия </a:t>
            </a:r>
            <a:r>
              <a:rPr lang="ru-RU" sz="2000" dirty="0" err="1" smtClean="0"/>
              <a:t>М.К.Левандовского</a:t>
            </a:r>
            <a:r>
              <a:rPr lang="ru-RU" sz="2000" dirty="0" smtClean="0"/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dirty="0" smtClean="0"/>
              <a:t>Однако потребовалось еще несколько лет, чтобы разгромить бело-зеленых. (120 кораблей доставили в Стамбул около 150 тыс. человек)</a:t>
            </a:r>
          </a:p>
          <a:p>
            <a:pPr eaLnBrk="1" hangingPunct="1">
              <a:lnSpc>
                <a:spcPct val="80000"/>
              </a:lnSpc>
            </a:pPr>
            <a:endParaRPr lang="ru-RU" sz="2000" dirty="0" smtClean="0"/>
          </a:p>
          <a:p>
            <a:pPr eaLnBrk="1" hangingPunct="1">
              <a:lnSpc>
                <a:spcPct val="80000"/>
              </a:lnSpc>
            </a:pPr>
            <a:endParaRPr lang="ru-RU" sz="20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Черноморский флот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4843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В соответствии с Брест-Литовским договором суда не должны были выходить из портов до завершения военных действий на Западном фронте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Кайзеровское правительство выдвинуло ультиматум: до 19 июня корабли должны вернуться в порт.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Вмешалась Антанта. Она высказалась за потопление флота.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18 июня 1918 г 10 кораблей подняли сигнал: «Погибаю, но не сдаюсь» и вышли на внешний рейд. В 14.45 началось потопление.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Руководил акцией В.Кукель командир эсминца «Керчь»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17 июня потопили эсминец «Громкий»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19 июня около Туапсе «Керчь»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Остальная часть флота захвачена интервентами и белогвардейцами в Севастополе и уведена ими в 1920 г. За границу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16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pic>
        <p:nvPicPr>
          <p:cNvPr id="58375" name="Picture 7" descr="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%D0%9A%D0%B0%D0%B2%D0%BA%D0%B0%D0%B7%D1%81%D0%BA%D0%B0%D1%8F_%D0%B2%D0%BE%D0%B9%D0%BD%D0%B0_%28%D0%A0%D1%83%D0%B1%D0%BE%2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827088" y="549275"/>
            <a:ext cx="5761037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i="1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заржавленных рельсах, у сожженных вагонов</a:t>
            </a:r>
          </a:p>
          <a:p>
            <a:pPr>
              <a:defRPr/>
            </a:pPr>
            <a:r>
              <a:rPr lang="ru-RU" sz="2000" b="1" i="1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От Лены-реки до Буга</a:t>
            </a:r>
          </a:p>
          <a:p>
            <a:pPr>
              <a:defRPr/>
            </a:pPr>
            <a:r>
              <a:rPr lang="ru-RU" sz="2000" b="1" i="1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Мальчишки в буденовках, мальчишки в погонах</a:t>
            </a:r>
          </a:p>
          <a:p>
            <a:pPr>
              <a:defRPr/>
            </a:pPr>
            <a:r>
              <a:rPr lang="ru-RU" sz="2000" b="1" i="1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Перестреляли друг друга</a:t>
            </a:r>
          </a:p>
          <a:p>
            <a:pPr>
              <a:spcBef>
                <a:spcPct val="50000"/>
              </a:spcBef>
              <a:defRPr/>
            </a:pPr>
            <a:endParaRPr lang="ru-RU" sz="2000" b="1" i="1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Изображение 01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23850" y="0"/>
            <a:ext cx="8496300" cy="6858000"/>
          </a:xfrm>
          <a:noFill/>
        </p:spPr>
      </p:pic>
      <p:sp>
        <p:nvSpPr>
          <p:cNvPr id="21507" name="Text Box 7"/>
          <p:cNvSpPr txBox="1">
            <a:spLocks noChangeArrowheads="1"/>
          </p:cNvSpPr>
          <p:nvPr/>
        </p:nvSpPr>
        <p:spPr bwMode="auto">
          <a:xfrm>
            <a:off x="4932363" y="5661025"/>
            <a:ext cx="4211637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Г.Солодухин уроженец ст. Ильинской эмигрировал из России в США во время Гражданской войны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981075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Самое пагубное проявление гражданской войны – это террор, как «низов», так и руководства </a:t>
            </a:r>
            <a:r>
              <a:rPr lang="ru-RU" sz="2000" u="sng" smtClean="0"/>
              <a:t>обеих </a:t>
            </a:r>
            <a:r>
              <a:rPr lang="ru-RU" sz="2000" smtClean="0"/>
              <a:t>сторон.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Первые жертвы террора- большевик Г.Седин и эсер С.Стрилько.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В феврале отряд Покровского уводит 36 заложников-большевиков (21 расстрелян, когда узнали о казни 175 офицеров)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1919 г. Владикавказ- расстрел 17 тыс. тифозных красноармейцев, активистов, которые не смогли эвакуироваться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7 ноября повешен священник А.Калабухов. На грудь была прикреплена табличка « За измену России и кубанскому казачеству»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5 сентября 1918 г. Декрет « О красном терроре»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При красных свирепствовала «чрезвычайка»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При белых – контразведка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Позором белого движения стали еврейские погромы</a:t>
            </a:r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0_1b117_a0d747b1_-1-L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92150"/>
            <a:ext cx="8229600" cy="475297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z="2800" smtClean="0"/>
          </a:p>
          <a:p>
            <a:pPr eaLnBrk="1" hangingPunct="1">
              <a:buFontTx/>
              <a:buNone/>
            </a:pPr>
            <a:r>
              <a:rPr lang="ru-RU" sz="4000" smtClean="0"/>
              <a:t>Среди ученых нынче спор:</a:t>
            </a:r>
          </a:p>
          <a:p>
            <a:pPr eaLnBrk="1" hangingPunct="1">
              <a:buFontTx/>
              <a:buNone/>
            </a:pPr>
            <a:r>
              <a:rPr lang="ru-RU" sz="4000" smtClean="0"/>
              <a:t>Кто совершал те преступленья?</a:t>
            </a:r>
          </a:p>
          <a:p>
            <a:pPr eaLnBrk="1" hangingPunct="1">
              <a:buFontTx/>
              <a:buNone/>
            </a:pPr>
            <a:r>
              <a:rPr lang="ru-RU" sz="4000" smtClean="0"/>
              <a:t>И нет единого здесь мненья,</a:t>
            </a:r>
          </a:p>
          <a:p>
            <a:pPr eaLnBrk="1" hangingPunct="1">
              <a:buFontTx/>
              <a:buNone/>
            </a:pPr>
            <a:r>
              <a:rPr lang="ru-RU" sz="4000" smtClean="0"/>
              <a:t>Когда брат убивает брата</a:t>
            </a:r>
          </a:p>
          <a:p>
            <a:pPr eaLnBrk="1" hangingPunct="1">
              <a:buFontTx/>
              <a:buNone/>
            </a:pPr>
            <a:r>
              <a:rPr lang="ru-RU" sz="4000" smtClean="0"/>
              <a:t>Здесь общество все виновато.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404813"/>
            <a:ext cx="4506913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Вопрос о том, когда началась гражданская война в России, остается спорным. Традиционно советские авторы выделяли период «триумфального шествия советской власти» (с25 октября 1917г. до февраля- марта 1918г.).Затем следовал «период мирной передышки»,и лишь с мая- июня 1918г.- с восстания Чехословацкого корпуса -  отсчитывалась история гражданской войны.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z="2000" b="1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z="2000" b="1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pic>
        <p:nvPicPr>
          <p:cNvPr id="4099" name="Picture 22" descr="Image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716463" y="692150"/>
            <a:ext cx="4248150" cy="3600450"/>
          </a:xfrm>
          <a:noFill/>
        </p:spPr>
      </p:pic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3708400" y="4581525"/>
            <a:ext cx="5435600" cy="160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</a:rPr>
              <a:t>К середине декабря 1917 г силы революции имели 3000 винтовок, 6 пулеметов, 2 орудия. Поддержали солдаты 39-й дивизии и отдельных подразделений</a:t>
            </a:r>
          </a:p>
          <a:p>
            <a:pPr>
              <a:spcBef>
                <a:spcPct val="50000"/>
              </a:spcBef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8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8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8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7200" b="1" smtClean="0"/>
              <a:t>Начало войны</a:t>
            </a:r>
          </a:p>
        </p:txBody>
      </p:sp>
      <p:graphicFrame>
        <p:nvGraphicFramePr>
          <p:cNvPr id="10302" name="Group 62"/>
          <p:cNvGraphicFramePr>
            <a:graphicFrameLocks noGrp="1"/>
          </p:cNvGraphicFramePr>
          <p:nvPr>
            <p:ph idx="1"/>
          </p:nvPr>
        </p:nvGraphicFramePr>
        <p:xfrm>
          <a:off x="468313" y="1773238"/>
          <a:ext cx="8229600" cy="4017264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11509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Красные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Солдаты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Матросы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Рабочие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Иногородние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Казачья беднота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Белые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Офицеры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Генералы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Полковники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Казачество бывш. ц.арм.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Студенты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Юнкера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Arial" charset="0"/>
                        </a:rPr>
                        <a:t>Зеленые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 ставшие ни на одну из сторон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9" descr="Image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148263" y="0"/>
            <a:ext cx="3816350" cy="2879725"/>
          </a:xfrm>
          <a:noFill/>
        </p:spPr>
      </p:pic>
      <p:sp>
        <p:nvSpPr>
          <p:cNvPr id="6147" name="Text Box 9"/>
          <p:cNvSpPr txBox="1">
            <a:spLocks noChangeArrowheads="1"/>
          </p:cNvSpPr>
          <p:nvPr/>
        </p:nvSpPr>
        <p:spPr bwMode="auto">
          <a:xfrm>
            <a:off x="395288" y="836613"/>
            <a:ext cx="4392612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/>
              <a:t>Как военная сила белое движение стало формироваться в 1918 г в г Новочеркасске, когда генералы М.Алексеев, Л.Корнилов стали собирать добровольцев.</a:t>
            </a:r>
          </a:p>
          <a:p>
            <a:pPr>
              <a:spcBef>
                <a:spcPct val="50000"/>
              </a:spcBef>
            </a:pPr>
            <a:r>
              <a:rPr lang="ru-RU" sz="2000" b="1" dirty="0"/>
              <a:t>Сначала прибыло 200 офицеров, затем генералы и полковники.</a:t>
            </a:r>
          </a:p>
          <a:p>
            <a:pPr>
              <a:spcBef>
                <a:spcPct val="50000"/>
              </a:spcBef>
            </a:pPr>
            <a:r>
              <a:rPr lang="ru-RU" sz="2000" b="1" dirty="0"/>
              <a:t>Они двинулись из Ростова на Кубань для восстановления        </a:t>
            </a:r>
            <a:r>
              <a:rPr lang="ru-RU" sz="2000" b="1" dirty="0" smtClean="0"/>
              <a:t>«единой </a:t>
            </a:r>
            <a:r>
              <a:rPr lang="ru-RU" sz="2000" b="1" dirty="0"/>
              <a:t>и неделимой России»</a:t>
            </a:r>
          </a:p>
          <a:p>
            <a:pPr>
              <a:spcBef>
                <a:spcPct val="50000"/>
              </a:spcBef>
            </a:pPr>
            <a:r>
              <a:rPr lang="ru-RU" sz="2000" b="1" dirty="0"/>
              <a:t>Этот переход получил название</a:t>
            </a:r>
          </a:p>
        </p:txBody>
      </p:sp>
      <p:pic>
        <p:nvPicPr>
          <p:cNvPr id="6148" name="Picture 11" descr="kornilov191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435600" y="2924175"/>
            <a:ext cx="3451225" cy="39338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smtClean="0"/>
              <a:t>Ледяной поход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600200"/>
            <a:ext cx="4824412" cy="4525963"/>
          </a:xfrm>
        </p:spPr>
        <p:txBody>
          <a:bodyPr/>
          <a:lstStyle/>
          <a:p>
            <a:pPr eaLnBrk="1" hangingPunct="1"/>
            <a:r>
              <a:rPr lang="ru-RU" sz="2800" b="1" smtClean="0"/>
              <a:t>23 февраля  1918 г</a:t>
            </a:r>
          </a:p>
          <a:p>
            <a:pPr eaLnBrk="1" hangingPunct="1"/>
            <a:endParaRPr lang="ru-RU" sz="2800" b="1" smtClean="0"/>
          </a:p>
          <a:p>
            <a:pPr eaLnBrk="1" hangingPunct="1"/>
            <a:r>
              <a:rPr lang="ru-RU" sz="2800" b="1" smtClean="0"/>
              <a:t>13 апреля 1918 г</a:t>
            </a:r>
          </a:p>
          <a:p>
            <a:pPr eaLnBrk="1" hangingPunct="1">
              <a:buFontTx/>
              <a:buNone/>
            </a:pPr>
            <a:r>
              <a:rPr lang="ru-RU" sz="2800" b="1" smtClean="0"/>
              <a:t> ( 80 дней)</a:t>
            </a:r>
          </a:p>
          <a:p>
            <a:pPr eaLnBrk="1" hangingPunct="1">
              <a:buFontTx/>
              <a:buNone/>
            </a:pPr>
            <a:endParaRPr lang="ru-RU" sz="2800" b="1" smtClean="0"/>
          </a:p>
        </p:txBody>
      </p:sp>
      <p:pic>
        <p:nvPicPr>
          <p:cNvPr id="7172" name="Picture 7" descr="28499962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067175" y="1773238"/>
            <a:ext cx="4897438" cy="46085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20713"/>
            <a:ext cx="8229600" cy="5329237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smtClean="0"/>
              <a:t>Отношение казачества было неоднозначным. В некоторых выделяли добровольцев. Например, ст. Незамаевская 150 человек, ст. Брюховецкая 300 человек, ст. Кирпильская и Рязанская выделили людей.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Другие казаки выжидали. «Кто победит, за того и будем»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Третьи оказывали сопротивление. У ст. Березанской против выступили и казаки , и иногородние, Кореновск оказал сопротивление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/>
              <a:t>Занятые с боем хутора оказывались пустыми: все куда- то исчезали, уводя скот и унося скарб.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476250"/>
            <a:ext cx="4897437" cy="59769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    Маршрут « Ледяного похода»:</a:t>
            </a:r>
          </a:p>
          <a:p>
            <a:pPr eaLnBrk="1" hangingPunct="1">
              <a:buFontTx/>
              <a:buNone/>
            </a:pPr>
            <a:r>
              <a:rPr lang="ru-RU" sz="2800" smtClean="0"/>
              <a:t>   Ростов-                   Егорлык-        Незамаевская –Новолеушковская –Журавская -            Кореновская-        Рязанская-         Шенджий-                Геогие-Афипская-  Новодмитриевская-Елизаветинская.</a:t>
            </a:r>
          </a:p>
        </p:txBody>
      </p:sp>
      <p:pic>
        <p:nvPicPr>
          <p:cNvPr id="9219" name="Picture 8" descr="kornilov_191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643438" y="476250"/>
            <a:ext cx="4249737" cy="61214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Изображение 00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051050" y="0"/>
            <a:ext cx="5184775" cy="6858000"/>
          </a:xfr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1073</Words>
  <Application>Microsoft Office PowerPoint</Application>
  <PresentationFormat>Экран (4:3)</PresentationFormat>
  <Paragraphs>91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Оформление по умолчанию</vt:lpstr>
      <vt:lpstr>Слайд 1</vt:lpstr>
      <vt:lpstr>Слайд 2</vt:lpstr>
      <vt:lpstr>Слайд 3</vt:lpstr>
      <vt:lpstr>Начало войны</vt:lpstr>
      <vt:lpstr>Слайд 5</vt:lpstr>
      <vt:lpstr>Ледяной поход</vt:lpstr>
      <vt:lpstr>Слайд 7</vt:lpstr>
      <vt:lpstr>Слайд 8</vt:lpstr>
      <vt:lpstr>Слайд 9</vt:lpstr>
      <vt:lpstr>Слайд 10</vt:lpstr>
      <vt:lpstr>Слайд 11</vt:lpstr>
      <vt:lpstr>Знак за 1-й Кубанский (Ледяной) поход был учрежден 21 сентября/4 октября 1918 г. в городе Екатеринодаре приказом №499 Командующего Добровольческой армии генерала А.И. Деникина. Данным знаком награждались все участники похода, находившиеся в армии с выступления 9 февраля 1918 г. из Ростова-на-Дону или 28 февраля из Екатеринодара или влившиеся в ее ряды в период с 15 апреля 1918 г., при условии пребывании в рядах армии всех трех категорий до 1 мая 1918 г</vt:lpstr>
      <vt:lpstr>Слайд 13</vt:lpstr>
      <vt:lpstr>Слайд 14</vt:lpstr>
      <vt:lpstr>Второй Кубанский поход</vt:lpstr>
      <vt:lpstr>Железный поток</vt:lpstr>
      <vt:lpstr>Окончание Гражданской войны</vt:lpstr>
      <vt:lpstr>Черноморский флот</vt:lpstr>
      <vt:lpstr>Слайд 19</vt:lpstr>
      <vt:lpstr>Слайд 20</vt:lpstr>
      <vt:lpstr>Слайд 21</vt:lpstr>
      <vt:lpstr>Слайд 22</vt:lpstr>
      <vt:lpstr>Слайд 23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user</cp:lastModifiedBy>
  <cp:revision>16</cp:revision>
  <dcterms:created xsi:type="dcterms:W3CDTF">2009-10-02T11:49:51Z</dcterms:created>
  <dcterms:modified xsi:type="dcterms:W3CDTF">2017-12-23T18:16:04Z</dcterms:modified>
</cp:coreProperties>
</file>