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300210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Детство</a:t>
            </a:r>
            <a:br>
              <a:rPr lang="ru-RU" sz="4000" dirty="0" smtClean="0"/>
            </a:br>
            <a:r>
              <a:rPr lang="ru-RU" sz="4000" dirty="0" smtClean="0"/>
              <a:t> Александра Сергеевича </a:t>
            </a:r>
            <a:br>
              <a:rPr lang="ru-RU" sz="4000" dirty="0" smtClean="0"/>
            </a:br>
            <a:r>
              <a:rPr lang="ru-RU" sz="4000" dirty="0" smtClean="0"/>
              <a:t>Пушкина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779912" y="537321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Учитель: Богословская Н.В.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1799-1837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4429156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       Пушкин родился в Москве 26 мая (6 июня по новому стилю) 1799 года. </a:t>
            </a:r>
          </a:p>
          <a:p>
            <a:pPr>
              <a:buNone/>
            </a:pPr>
            <a:r>
              <a:rPr lang="ru-RU" i="1" dirty="0" smtClean="0"/>
              <a:t>            В московской церкви Богоявления, что в Елохове, 8 июня 1799 дьячок вывел: «У майора Сергея Львовича Пушкина родился сын Александр. Крещен 8 дня…» Метрическая запись была помечена днем позже.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408147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dirty="0" smtClean="0"/>
              <a:t>Портреты Пушкина в детстве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00108"/>
            <a:ext cx="4286280" cy="561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000108"/>
            <a:ext cx="421004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 smtClean="0"/>
              <a:t>Отец поэта</a:t>
            </a:r>
            <a:br>
              <a:rPr lang="ru-RU" dirty="0" smtClean="0"/>
            </a:br>
            <a:r>
              <a:rPr lang="ru-RU" dirty="0" smtClean="0"/>
              <a:t>(1767—1848)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 fontScale="850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Сергей Львович Пушкин служил в армии, окончил службу в 1817 году в чине капитана-поручика, затем был военным советником. </a:t>
            </a:r>
          </a:p>
          <a:p>
            <a:pPr>
              <a:buNone/>
            </a:pPr>
            <a:r>
              <a:rPr lang="ru-RU" i="1" dirty="0" smtClean="0"/>
              <a:t>              Имел писательское дарование, участвовал в домашних спектаклях, вел праздную жизнь, запустил управление своими имениями и мало занимался воспитанием своих детей.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00174"/>
            <a:ext cx="4310074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Мать поэта</a:t>
            </a:r>
            <a:br>
              <a:rPr lang="ru-RU" dirty="0" smtClean="0"/>
            </a:br>
            <a:r>
              <a:rPr lang="ru-RU" dirty="0" smtClean="0"/>
              <a:t>(1775—1836)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4214842" cy="47577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i="1" dirty="0" smtClean="0"/>
              <a:t>Надежда Осиповна Пушкина.</a:t>
            </a:r>
          </a:p>
          <a:p>
            <a:pPr>
              <a:buNone/>
            </a:pPr>
            <a:r>
              <a:rPr lang="ru-RU" i="1" dirty="0" smtClean="0"/>
              <a:t>           Отношения между Пушкиным и его матерью всегда были прохладными. С детских лет Надежда Осиповна была строга с детьми, любимцем старших Пушкиных был сын Лев.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428736"/>
            <a:ext cx="38100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Арина Родионовна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90048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Благотворное влияние оказала на творчество поэта его няня – Арина Родионовна. Она ознакомила поэта с устным народным творчеством. В основе сказок Пушкина лежат сказки, рассказанные ею. 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85860"/>
            <a:ext cx="3857635" cy="4976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 anchor="ctr"/>
          <a:lstStyle/>
          <a:p>
            <a:r>
              <a:rPr lang="ru-RU" dirty="0" smtClean="0"/>
              <a:t>Воспитание поэта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1"/>
            <a:ext cx="8286808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i="1" dirty="0" smtClean="0"/>
              <a:t>В доме родителей Пушкина всегда были известные писатели: Карамзин, Батюшков, Жуковский, Дмитриев. Они читали свои произведения, играли спектакли, говорили о литературе. С юных лет поэт рос в атмосфере творчества. 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929066"/>
            <a:ext cx="2071702" cy="257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929066"/>
            <a:ext cx="2000264" cy="252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71942"/>
            <a:ext cx="20717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214818"/>
            <a:ext cx="192882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 anchor="ctr"/>
          <a:lstStyle/>
          <a:p>
            <a:r>
              <a:rPr lang="ru-RU" dirty="0" smtClean="0"/>
              <a:t>Первые пробы пера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071546"/>
            <a:ext cx="8715436" cy="5786454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ru-RU" sz="2300" dirty="0" smtClean="0"/>
              <a:t>             Будущий поэт рано ознакомился с русской и французской литературой: в их доме была большая библиотека. А на восьмом году жизни он уже сочинял на французском языке маленькие комедии, запирался в библиотеке и «пожирал книгу за книгой». Обладал невероятной памятью, а на одиннадцатом году «знал наизусть всю французскую литературу». Так вспоминал о нём брат.    </a:t>
            </a:r>
          </a:p>
          <a:p>
            <a:pPr>
              <a:buNone/>
            </a:pPr>
            <a:r>
              <a:rPr lang="ru-RU" sz="2300" dirty="0" smtClean="0"/>
              <a:t>           Бабушка писала о своём внуке следующее:   «Не знаю, что выйдет из моего старшего внука. Мальчик умён и охотник до книжек, а учится плохо, редко когда урок свой сдаст порядком; то его не расшевелишь, не прогонишь играть с детьми, то вдруг так развернётся и расходится, что ничем его не уймёшь: из одной крайности в другую бросается, нет у него середины</a:t>
            </a:r>
            <a:r>
              <a:rPr lang="ru-RU" sz="2300" i="1" dirty="0" smtClean="0"/>
              <a:t>» </a:t>
            </a:r>
            <a:endParaRPr lang="ru-RU" sz="23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обсуждения: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0567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Где родился поэт?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Кто занимался воспитанием А.С. Пушкина?</a:t>
            </a:r>
          </a:p>
          <a:p>
            <a:pPr marL="342900" indent="-342900">
              <a:buFontTx/>
              <a:buAutoNum type="arabicPeriod"/>
            </a:pPr>
            <a:r>
              <a:rPr lang="ru-RU" sz="2400" dirty="0"/>
              <a:t>В какой атмосфере рос Александр Сергеевич?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вы думаете, почему именно няня повлияла на творчество А.С. Пушкина?  Как он отзывался о ней в своих произведениях?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Если бы вам пришлось нарисовать иллюстрацию к стихотворению «Няне», то какие бы цвета вы выбрали? Что занимало бы большую часть иллюстрации? </a:t>
            </a:r>
          </a:p>
        </p:txBody>
      </p:sp>
    </p:spTree>
    <p:extLst>
      <p:ext uri="{BB962C8B-B14F-4D97-AF65-F5344CB8AC3E}">
        <p14:creationId xmlns:p14="http://schemas.microsoft.com/office/powerpoint/2010/main" val="32728881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433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Детство  Александра Сергеевича  Пушкина</vt:lpstr>
      <vt:lpstr>1799-1837 </vt:lpstr>
      <vt:lpstr>Портреты Пушкина в детстве</vt:lpstr>
      <vt:lpstr>Отец поэта (1767—1848) </vt:lpstr>
      <vt:lpstr>Мать поэта (1775—1836) </vt:lpstr>
      <vt:lpstr>Арина Родионовна</vt:lpstr>
      <vt:lpstr>Воспитание поэта</vt:lpstr>
      <vt:lpstr>Первые пробы пера</vt:lpstr>
      <vt:lpstr>Вопросы для обсуждения: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Детство  Александра Сергеевича  Пушкина</dc:title>
  <dc:creator>Наташа</dc:creator>
  <cp:lastModifiedBy>user</cp:lastModifiedBy>
  <cp:revision>9</cp:revision>
  <dcterms:created xsi:type="dcterms:W3CDTF">2014-10-21T19:04:12Z</dcterms:created>
  <dcterms:modified xsi:type="dcterms:W3CDTF">2017-12-23T09:04:15Z</dcterms:modified>
</cp:coreProperties>
</file>