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10" Type="http://schemas.openxmlformats.org/officeDocument/2006/relationships/image" Target="../media/image10.jp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13" Type="http://schemas.openxmlformats.org/officeDocument/2006/relationships/image" Target="../media/image21.jpeg"/><Relationship Id="rId3" Type="http://schemas.openxmlformats.org/officeDocument/2006/relationships/image" Target="../media/image11.jpeg"/><Relationship Id="rId7" Type="http://schemas.openxmlformats.org/officeDocument/2006/relationships/image" Target="../media/image15.jpg"/><Relationship Id="rId12" Type="http://schemas.openxmlformats.org/officeDocument/2006/relationships/image" Target="../media/image20.jpg"/><Relationship Id="rId17" Type="http://schemas.openxmlformats.org/officeDocument/2006/relationships/image" Target="../media/image25.jpg"/><Relationship Id="rId2" Type="http://schemas.openxmlformats.org/officeDocument/2006/relationships/image" Target="../media/image2.jpg"/><Relationship Id="rId16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jpg"/><Relationship Id="rId5" Type="http://schemas.openxmlformats.org/officeDocument/2006/relationships/image" Target="../media/image13.jpeg"/><Relationship Id="rId15" Type="http://schemas.openxmlformats.org/officeDocument/2006/relationships/image" Target="../media/image23.jpeg"/><Relationship Id="rId10" Type="http://schemas.openxmlformats.org/officeDocument/2006/relationships/image" Target="../media/image18.jpg"/><Relationship Id="rId4" Type="http://schemas.openxmlformats.org/officeDocument/2006/relationships/image" Target="../media/image12.jpeg"/><Relationship Id="rId9" Type="http://schemas.openxmlformats.org/officeDocument/2006/relationships/image" Target="../media/image17.jpeg"/><Relationship Id="rId14" Type="http://schemas.openxmlformats.org/officeDocument/2006/relationships/image" Target="../media/image22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g"/><Relationship Id="rId13" Type="http://schemas.openxmlformats.org/officeDocument/2006/relationships/image" Target="../media/image36.jpg"/><Relationship Id="rId3" Type="http://schemas.openxmlformats.org/officeDocument/2006/relationships/image" Target="../media/image26.jpeg"/><Relationship Id="rId7" Type="http://schemas.openxmlformats.org/officeDocument/2006/relationships/image" Target="../media/image30.jpg"/><Relationship Id="rId12" Type="http://schemas.openxmlformats.org/officeDocument/2006/relationships/image" Target="../media/image35.jpeg"/><Relationship Id="rId2" Type="http://schemas.openxmlformats.org/officeDocument/2006/relationships/image" Target="../media/image2.jpg"/><Relationship Id="rId16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11" Type="http://schemas.openxmlformats.org/officeDocument/2006/relationships/image" Target="../media/image34.jpg"/><Relationship Id="rId5" Type="http://schemas.openxmlformats.org/officeDocument/2006/relationships/image" Target="../media/image28.jpg"/><Relationship Id="rId15" Type="http://schemas.openxmlformats.org/officeDocument/2006/relationships/image" Target="../media/image38.jpeg"/><Relationship Id="rId10" Type="http://schemas.openxmlformats.org/officeDocument/2006/relationships/image" Target="../media/image33.jpg"/><Relationship Id="rId4" Type="http://schemas.openxmlformats.org/officeDocument/2006/relationships/image" Target="../media/image27.jpg"/><Relationship Id="rId9" Type="http://schemas.openxmlformats.org/officeDocument/2006/relationships/image" Target="../media/image32.jpg"/><Relationship Id="rId14" Type="http://schemas.openxmlformats.org/officeDocument/2006/relationships/image" Target="../media/image37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g"/><Relationship Id="rId13" Type="http://schemas.openxmlformats.org/officeDocument/2006/relationships/image" Target="../media/image50.jpeg"/><Relationship Id="rId3" Type="http://schemas.openxmlformats.org/officeDocument/2006/relationships/image" Target="../media/image40.jpg"/><Relationship Id="rId7" Type="http://schemas.openxmlformats.org/officeDocument/2006/relationships/image" Target="../media/image44.jpg"/><Relationship Id="rId12" Type="http://schemas.openxmlformats.org/officeDocument/2006/relationships/image" Target="../media/image49.jpg"/><Relationship Id="rId2" Type="http://schemas.openxmlformats.org/officeDocument/2006/relationships/image" Target="../media/image2.jpg"/><Relationship Id="rId16" Type="http://schemas.openxmlformats.org/officeDocument/2006/relationships/image" Target="../media/image5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11" Type="http://schemas.openxmlformats.org/officeDocument/2006/relationships/image" Target="../media/image48.jpeg"/><Relationship Id="rId5" Type="http://schemas.openxmlformats.org/officeDocument/2006/relationships/image" Target="../media/image42.jpeg"/><Relationship Id="rId15" Type="http://schemas.openxmlformats.org/officeDocument/2006/relationships/image" Target="../media/image52.jpg"/><Relationship Id="rId10" Type="http://schemas.openxmlformats.org/officeDocument/2006/relationships/image" Target="../media/image47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Relationship Id="rId14" Type="http://schemas.openxmlformats.org/officeDocument/2006/relationships/image" Target="../media/image5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13" Type="http://schemas.openxmlformats.org/officeDocument/2006/relationships/image" Target="../media/image64.jpg"/><Relationship Id="rId3" Type="http://schemas.openxmlformats.org/officeDocument/2006/relationships/image" Target="../media/image54.jpg"/><Relationship Id="rId7" Type="http://schemas.openxmlformats.org/officeDocument/2006/relationships/image" Target="../media/image58.jpg"/><Relationship Id="rId12" Type="http://schemas.openxmlformats.org/officeDocument/2006/relationships/image" Target="../media/image63.jpg"/><Relationship Id="rId2" Type="http://schemas.openxmlformats.org/officeDocument/2006/relationships/image" Target="../media/image2.jpg"/><Relationship Id="rId16" Type="http://schemas.openxmlformats.org/officeDocument/2006/relationships/image" Target="../media/image6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g"/><Relationship Id="rId11" Type="http://schemas.openxmlformats.org/officeDocument/2006/relationships/image" Target="../media/image62.jpeg"/><Relationship Id="rId5" Type="http://schemas.openxmlformats.org/officeDocument/2006/relationships/image" Target="../media/image56.jpg"/><Relationship Id="rId15" Type="http://schemas.openxmlformats.org/officeDocument/2006/relationships/image" Target="../media/image66.jpeg"/><Relationship Id="rId10" Type="http://schemas.openxmlformats.org/officeDocument/2006/relationships/image" Target="../media/image61.jpg"/><Relationship Id="rId4" Type="http://schemas.openxmlformats.org/officeDocument/2006/relationships/image" Target="../media/image55.jpeg"/><Relationship Id="rId9" Type="http://schemas.openxmlformats.org/officeDocument/2006/relationships/image" Target="../media/image60.png"/><Relationship Id="rId14" Type="http://schemas.openxmlformats.org/officeDocument/2006/relationships/image" Target="../media/image6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20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1100" b="1" dirty="0">
                <a:solidFill>
                  <a:srgbClr val="7030A0"/>
                </a:solidFill>
              </a:rPr>
              <a:t>ГОСУДАРСТВЕННОЕ БЮДЖЕТНОЕ ОБЩЕОБРАЗОВАТЕЛЬНОЕ УЧРЕЖДЕНИЕ САМАРСКОЙ ОБЛАСТИ </a:t>
            </a:r>
            <a:br>
              <a:rPr lang="ru-RU" sz="1100" b="1" dirty="0">
                <a:solidFill>
                  <a:srgbClr val="7030A0"/>
                </a:solidFill>
              </a:rPr>
            </a:br>
            <a:r>
              <a:rPr lang="ru-RU" sz="1100" b="1" dirty="0">
                <a:solidFill>
                  <a:srgbClr val="7030A0"/>
                </a:solidFill>
              </a:rPr>
              <a:t>ГИМНАЗИЯ № 1 ГОРОДА НОВОКУЙБЫШЕВСКА </a:t>
            </a:r>
            <a:br>
              <a:rPr lang="ru-RU" sz="1100" b="1" dirty="0">
                <a:solidFill>
                  <a:srgbClr val="7030A0"/>
                </a:solidFill>
              </a:rPr>
            </a:br>
            <a:r>
              <a:rPr lang="ru-RU" sz="1100" b="1" dirty="0">
                <a:solidFill>
                  <a:srgbClr val="7030A0"/>
                </a:solidFill>
              </a:rPr>
              <a:t>ГОРОДСКОГО ОКРУГА НОВОКУЙБЫШЕВСК САМАРСКОЙ ОБЛАСТИ </a:t>
            </a:r>
            <a:br>
              <a:rPr lang="ru-RU" sz="1100" b="1" dirty="0">
                <a:solidFill>
                  <a:srgbClr val="7030A0"/>
                </a:solidFill>
              </a:rPr>
            </a:br>
            <a:r>
              <a:rPr lang="ru-RU" sz="1100" b="1" dirty="0">
                <a:solidFill>
                  <a:srgbClr val="7030A0"/>
                </a:solidFill>
              </a:rPr>
              <a:t>(ГБОУ гимназия № 1 г. Новокуйбышевска)</a:t>
            </a:r>
            <a:br>
              <a:rPr lang="ru-RU" sz="1100" b="1" dirty="0">
                <a:solidFill>
                  <a:srgbClr val="7030A0"/>
                </a:solidFill>
              </a:rPr>
            </a:br>
            <a:r>
              <a:rPr lang="ru-RU" sz="1100" b="1" dirty="0">
                <a:solidFill>
                  <a:srgbClr val="7030A0"/>
                </a:solidFill>
              </a:rPr>
              <a:t> </a:t>
            </a:r>
            <a:r>
              <a:rPr lang="ru-RU" sz="1100" b="1" dirty="0" smtClean="0">
                <a:solidFill>
                  <a:srgbClr val="7030A0"/>
                </a:solidFill>
              </a:rPr>
              <a:t>СТРУКТУРНОЕ </a:t>
            </a:r>
            <a:r>
              <a:rPr lang="ru-RU" sz="1100" b="1" dirty="0">
                <a:solidFill>
                  <a:srgbClr val="7030A0"/>
                </a:solidFill>
              </a:rPr>
              <a:t>ПОДРАЗДЕЛЕНИЕ «ДЕТСКИЙ САД «ЛАДУШКИ»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ctr">
              <a:buNone/>
            </a:pPr>
            <a:r>
              <a:rPr lang="ru-RU" sz="2000" b="1" dirty="0" smtClean="0">
                <a:solidFill>
                  <a:srgbClr val="3333FF"/>
                </a:solidFill>
              </a:rPr>
              <a:t>Электронное </a:t>
            </a:r>
            <a:r>
              <a:rPr lang="ru-RU" sz="2000" b="1" dirty="0">
                <a:solidFill>
                  <a:srgbClr val="3333FF"/>
                </a:solidFill>
              </a:rPr>
              <a:t>дидактическое пособие</a:t>
            </a:r>
            <a:endParaRPr lang="ru-RU" sz="2000" b="1" i="1" dirty="0">
              <a:solidFill>
                <a:srgbClr val="3333FF"/>
              </a:solidFill>
            </a:endParaRPr>
          </a:p>
          <a:p>
            <a:pPr lvl="0" algn="ctr">
              <a:buNone/>
            </a:pPr>
            <a:r>
              <a:rPr lang="ru-RU" sz="2000" b="1" dirty="0" smtClean="0">
                <a:solidFill>
                  <a:srgbClr val="3333FF"/>
                </a:solidFill>
              </a:rPr>
              <a:t>«Что сначала, что потом»</a:t>
            </a:r>
          </a:p>
          <a:p>
            <a:pPr lvl="0" algn="ctr">
              <a:buNone/>
            </a:pPr>
            <a:endParaRPr lang="ru-RU" b="1" dirty="0">
              <a:solidFill>
                <a:srgbClr val="3333FF"/>
              </a:solidFill>
            </a:endParaRPr>
          </a:p>
          <a:p>
            <a:pPr lvl="0" algn="ctr">
              <a:buNone/>
            </a:pPr>
            <a:endParaRPr lang="ru-RU" sz="1600" dirty="0" smtClean="0">
              <a:solidFill>
                <a:srgbClr val="7030A0"/>
              </a:solidFill>
            </a:endParaRPr>
          </a:p>
          <a:p>
            <a:pPr lvl="0" algn="ctr">
              <a:buNone/>
            </a:pPr>
            <a:endParaRPr lang="ru-RU" sz="1600" dirty="0">
              <a:solidFill>
                <a:srgbClr val="7030A0"/>
              </a:solidFill>
            </a:endParaRPr>
          </a:p>
          <a:p>
            <a:pPr lvl="0" algn="ctr">
              <a:buNone/>
            </a:pPr>
            <a:endParaRPr lang="ru-RU" sz="1600" dirty="0" smtClean="0">
              <a:solidFill>
                <a:srgbClr val="7030A0"/>
              </a:solidFill>
            </a:endParaRPr>
          </a:p>
          <a:p>
            <a:pPr lvl="0" algn="ctr">
              <a:buNone/>
            </a:pPr>
            <a:endParaRPr lang="ru-RU" sz="1600" dirty="0">
              <a:solidFill>
                <a:srgbClr val="7030A0"/>
              </a:solidFill>
            </a:endParaRPr>
          </a:p>
          <a:p>
            <a:pPr lvl="0" algn="ctr"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             Составила воспитатель</a:t>
            </a:r>
            <a:endParaRPr lang="ru-RU" sz="1600" b="1" dirty="0">
              <a:solidFill>
                <a:srgbClr val="7030A0"/>
              </a:solidFill>
            </a:endParaRPr>
          </a:p>
          <a:p>
            <a:pPr lvl="0" algn="ctr">
              <a:buNone/>
            </a:pPr>
            <a:r>
              <a:rPr lang="ru-RU" sz="1600" b="1" dirty="0">
                <a:solidFill>
                  <a:srgbClr val="7030A0"/>
                </a:solidFill>
              </a:rPr>
              <a:t>             </a:t>
            </a:r>
            <a:r>
              <a:rPr lang="ru-RU" sz="1600" b="1" dirty="0" smtClean="0">
                <a:solidFill>
                  <a:srgbClr val="7030A0"/>
                </a:solidFill>
              </a:rPr>
              <a:t> Солдаткина </a:t>
            </a:r>
            <a:r>
              <a:rPr lang="ru-RU" sz="1600" b="1" dirty="0">
                <a:solidFill>
                  <a:srgbClr val="7030A0"/>
                </a:solidFill>
              </a:rPr>
              <a:t>Светлана Николаевна</a:t>
            </a:r>
          </a:p>
          <a:p>
            <a:pPr lvl="0" algn="ctr">
              <a:buNone/>
            </a:pPr>
            <a:endParaRPr lang="ru-RU" sz="1600" b="1" dirty="0">
              <a:solidFill>
                <a:srgbClr val="7030A0"/>
              </a:solidFill>
            </a:endParaRPr>
          </a:p>
          <a:p>
            <a:pPr lvl="0" algn="ctr">
              <a:buNone/>
            </a:pPr>
            <a:endParaRPr lang="ru-RU" sz="1600" b="1" dirty="0">
              <a:solidFill>
                <a:srgbClr val="C00000"/>
              </a:solidFill>
            </a:endParaRPr>
          </a:p>
          <a:p>
            <a:pPr lvl="0" algn="ctr">
              <a:buNone/>
            </a:pPr>
            <a:endParaRPr lang="ru-RU" sz="1600" b="1" dirty="0">
              <a:solidFill>
                <a:srgbClr val="C00000"/>
              </a:solidFill>
            </a:endParaRPr>
          </a:p>
          <a:p>
            <a:pPr lvl="0" algn="ctr">
              <a:buNone/>
            </a:pPr>
            <a:r>
              <a:rPr lang="ru-RU" sz="1600" b="1" dirty="0" smtClean="0">
                <a:solidFill>
                  <a:srgbClr val="7030A0"/>
                </a:solidFill>
              </a:rPr>
              <a:t>г. </a:t>
            </a:r>
            <a:r>
              <a:rPr lang="ru-RU" sz="1600" b="1" dirty="0">
                <a:solidFill>
                  <a:srgbClr val="7030A0"/>
                </a:solidFill>
              </a:rPr>
              <a:t>Новокуйбышевск,2017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899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solidFill>
            <a:srgbClr val="FF0000"/>
          </a:solid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50888"/>
            <a:ext cx="2166688" cy="162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425" y="2476888"/>
            <a:ext cx="1840000" cy="1656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04752"/>
            <a:ext cx="1757397" cy="1584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194" y="33148"/>
            <a:ext cx="1776000" cy="1332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132856"/>
            <a:ext cx="2121552" cy="1512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15" b="12188"/>
          <a:stretch/>
        </p:blipFill>
        <p:spPr>
          <a:xfrm>
            <a:off x="7457200" y="3910279"/>
            <a:ext cx="1655396" cy="1476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352" y="5589240"/>
            <a:ext cx="2843807" cy="1188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5386279"/>
            <a:ext cx="2381250" cy="1333500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>
            <a:off x="2447800" y="2888856"/>
            <a:ext cx="648000" cy="2880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615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07" y="3914237"/>
            <a:ext cx="1536000" cy="1152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716" y="3842237"/>
            <a:ext cx="1725966" cy="1296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5472574"/>
            <a:ext cx="1713413" cy="1224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699" y="5378397"/>
            <a:ext cx="1724111" cy="1296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382" y="1700808"/>
            <a:ext cx="2591351" cy="1692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5378397"/>
            <a:ext cx="1701820" cy="1404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893" y="5400574"/>
            <a:ext cx="1582608" cy="1368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735744"/>
            <a:ext cx="1492325" cy="1116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61" y="4128980"/>
            <a:ext cx="1576992" cy="11880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074" y="3872005"/>
            <a:ext cx="1344590" cy="1404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41" y="308864"/>
            <a:ext cx="1891173" cy="126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568" y="254864"/>
            <a:ext cx="1837365" cy="1152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441" y="254864"/>
            <a:ext cx="2041133" cy="11880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799" y="1442864"/>
            <a:ext cx="1689600" cy="11880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8355"/>
            <a:ext cx="1632000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79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5270" y="0"/>
            <a:ext cx="929926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71922"/>
            <a:ext cx="1878184" cy="14401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761" y="1640708"/>
            <a:ext cx="1805248" cy="14438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358" y="3199722"/>
            <a:ext cx="1683572" cy="14401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47" y="5257156"/>
            <a:ext cx="1865089" cy="1584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633" y="3147896"/>
            <a:ext cx="1881425" cy="13868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273" y="26707"/>
            <a:ext cx="1605485" cy="1404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828" y="2651759"/>
            <a:ext cx="1894047" cy="1656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466" y="3178795"/>
            <a:ext cx="1614469" cy="142875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340" y="4941168"/>
            <a:ext cx="2222461" cy="1332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057"/>
          <a:stretch/>
        </p:blipFill>
        <p:spPr>
          <a:xfrm>
            <a:off x="6613437" y="4930094"/>
            <a:ext cx="2333936" cy="123471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640708"/>
            <a:ext cx="1800000" cy="12960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016" y="1580429"/>
            <a:ext cx="1625380" cy="14400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971" y="106675"/>
            <a:ext cx="1881425" cy="13320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024" y="47160"/>
            <a:ext cx="1944000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68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544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647" y="2276872"/>
            <a:ext cx="2406429" cy="180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709" y="141082"/>
            <a:ext cx="1347171" cy="1404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709" y="3420235"/>
            <a:ext cx="1426235" cy="1044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126" y="1916776"/>
            <a:ext cx="1595567" cy="1188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871" y="1664816"/>
            <a:ext cx="1404000" cy="1404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871" y="3293758"/>
            <a:ext cx="1855057" cy="1224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50"/>
          <a:stretch/>
        </p:blipFill>
        <p:spPr>
          <a:xfrm>
            <a:off x="7384893" y="4750983"/>
            <a:ext cx="1644076" cy="12600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709" y="4804983"/>
            <a:ext cx="1595088" cy="11520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893" y="213082"/>
            <a:ext cx="1450663" cy="12600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43"/>
          <a:stretch/>
        </p:blipFill>
        <p:spPr>
          <a:xfrm>
            <a:off x="54335" y="1304776"/>
            <a:ext cx="1466853" cy="12240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35" y="2690341"/>
            <a:ext cx="1451252" cy="125189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73" y="93944"/>
            <a:ext cx="1453215" cy="1080000"/>
          </a:xfrm>
          <a:prstGeom prst="rect">
            <a:avLst/>
          </a:prstGeom>
          <a:solidFill>
            <a:srgbClr val="FF0000"/>
          </a:solidFill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67260"/>
            <a:ext cx="1453213" cy="104400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5" y="4162095"/>
            <a:ext cx="1486674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414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3" y="1940196"/>
            <a:ext cx="2383965" cy="1944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442" y="0"/>
            <a:ext cx="1624593" cy="1224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166" y="1224000"/>
            <a:ext cx="1446858" cy="1296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780" y="-36000"/>
            <a:ext cx="1617934" cy="1224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607" y="4005064"/>
            <a:ext cx="1682417" cy="1116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3" r="4646"/>
          <a:stretch/>
        </p:blipFill>
        <p:spPr>
          <a:xfrm>
            <a:off x="2510157" y="5339638"/>
            <a:ext cx="1625758" cy="1260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127" y="5277931"/>
            <a:ext cx="1408350" cy="1476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370" y="5219120"/>
            <a:ext cx="1304723" cy="1656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157" y="2576870"/>
            <a:ext cx="1199189" cy="1332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815" y="5447638"/>
            <a:ext cx="1549777" cy="11520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24" y="4171184"/>
            <a:ext cx="1742938" cy="11880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14819"/>
            <a:ext cx="1695291" cy="12240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25" y="2248662"/>
            <a:ext cx="1742937" cy="12240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430" y="3042637"/>
            <a:ext cx="2084763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601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b="1" dirty="0" smtClean="0">
                <a:solidFill>
                  <a:srgbClr val="FFFF00"/>
                </a:solidFill>
              </a:rPr>
              <a:t>Молодцы!</a:t>
            </a:r>
            <a:endParaRPr lang="ru-RU" sz="9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143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28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ГОСУДАРСТВЕННОЕ БЮДЖЕТНОЕ ОБЩЕОБРАЗОВАТЕЛЬНОЕ УЧРЕЖДЕНИЕ САМАРСКОЙ ОБЛАСТИ  ГИМНАЗИЯ № 1 ГОРОДА НОВОКУЙБЫШЕВСКА  ГОРОДСКОГО ОКРУГА НОВОКУЙБЫШЕВСК САМАРСКОЙ ОБЛАСТИ  (ГБОУ гимназия № 1 г. Новокуйбышевска)  СТРУКТУРНОЕ ПОДРАЗДЕЛЕНИЕ «ДЕТСКИЙ САД «ЛАДУШКИ»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VLADISLAV</dc:creator>
  <cp:lastModifiedBy>VLADISLAV</cp:lastModifiedBy>
  <cp:revision>23</cp:revision>
  <dcterms:created xsi:type="dcterms:W3CDTF">2017-08-05T10:06:07Z</dcterms:created>
  <dcterms:modified xsi:type="dcterms:W3CDTF">2017-08-09T19:13:40Z</dcterms:modified>
</cp:coreProperties>
</file>