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  <p:sldId id="262" r:id="rId5"/>
    <p:sldId id="265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820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929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984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86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104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884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004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689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121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75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56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D5119-DF9E-4541-ABB1-0B9FDCB4F7EB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68E6B-A05C-4FAD-87F3-732708C4D1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37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9364"/>
            <a:ext cx="12192000" cy="15586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88372" y="436419"/>
            <a:ext cx="11149445" cy="465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5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«ГИМНАСТИКА МАЛЕНЬКИХ ВОЛШЕБНИКОВ»</a:t>
            </a:r>
            <a:endParaRPr lang="ru-RU" sz="3500" dirty="0" smtClean="0">
              <a:solidFill>
                <a:srgbClr val="00206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500" dirty="0" smtClean="0">
              <a:solidFill>
                <a:srgbClr val="00206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МАСТЕР-КЛАСС В РАМКАХ ПЕДАГОГИЧЕСКОГО ПРОЕКТА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«Я ЗДОРОВЬЕ СБЕРЕГУ, САМ СЕБЕ Я ПОМОГУ»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3000" dirty="0">
              <a:solidFill>
                <a:srgbClr val="002060"/>
              </a:solidFill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ru-RU" sz="2000" dirty="0" smtClean="0">
              <a:solidFill>
                <a:srgbClr val="00206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ВОСПИТАТЕЛЬ:  ЧЕРНОГОРОВА Е.В.</a:t>
            </a:r>
            <a:r>
              <a:rPr lang="ru-RU" sz="3000" dirty="0">
                <a:solidFill>
                  <a:srgbClr val="002060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effectLst/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672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9364"/>
            <a:ext cx="12192000" cy="15586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54627" y="488373"/>
            <a:ext cx="10941628" cy="456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Цели и задачи: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Привлечь родителей к совместной активной деятельности в вопросах физического воспитания, для формирования основ здорового образа жизни.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Обозначить актуальность проблемы по приобщению детей к здоровому образу жизни;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Показать значение развития потребности ребенка в знаниях о себе и своем здоровье, умения использования детьми упражнений для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оздоравливания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своего организма.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none" strike="noStrike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000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Оборудование: 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Выставка детских творческих работ на тему «Мое здоровье»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Альбом «Наша семья со спортом дружна»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Музыкальное сопровождение, музыкальная танец-игра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321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9364"/>
            <a:ext cx="12192000" cy="15586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61109" y="644236"/>
            <a:ext cx="11024755" cy="4020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Быть здоровым – это естественное стремление человека, а здоровье – одна из главных ценностей в жизни.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 всегда были не только «первыми воспитателями», но и постоянным объектом для подражания. Поэтому формирование потребности в двигательной активности и физическом совершенствовании закладывается еще в семье. Без их участия и заинтересованности, ребенку сложно привить здоровый образ жизни, интерес к спорту и оздоровительным мероприятиям.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Регулярные физические упражнения повышают у ребенка уверенность в себе, улучшают его самочувствие. Детки, тело которых получает достаточно нагрузки, растут менее капризными, лучше соблюдают режим, крепче спят, отличаются хорошим аппетитом.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Парная гимнастика помогает решить не только эти задачи, но и коммуникативные барьеры между родителями и детьми: общение без напряжения и назидания, совместная игровая деятельность.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Дети, как маленькие волшебники, в совместной деятельности с родителями, обретая в ней счастье, несут в семью радость, доброту, свет.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09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7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2013"/>
            <a:ext cx="12192000" cy="23859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16973" y="477982"/>
            <a:ext cx="1082732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F</a:t>
            </a:r>
            <a:r>
              <a:rPr lang="en-US" sz="35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A</a:t>
            </a:r>
            <a:r>
              <a:rPr lang="en-US" sz="3500" b="1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MIL</a:t>
            </a:r>
            <a:r>
              <a:rPr lang="en-US" sz="3500" b="1" dirty="0">
                <a:solidFill>
                  <a:srgbClr val="002060"/>
                </a:solidFill>
                <a:latin typeface="Comic Sans MS" panose="030F0702030302020204" pitchFamily="66" charset="0"/>
                <a:ea typeface="Calibri" panose="020F0502020204030204" pitchFamily="34" charset="0"/>
              </a:rPr>
              <a:t>Y</a:t>
            </a:r>
            <a:r>
              <a:rPr lang="ru-RU" sz="35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 </a:t>
            </a:r>
            <a:r>
              <a:rPr lang="en-US" sz="35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YOGA (</a:t>
            </a:r>
            <a:r>
              <a:rPr lang="ru-RU" sz="35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СЕМЕЙНАЯ ГИМНАСТИКА)</a:t>
            </a:r>
            <a:r>
              <a:rPr lang="en-US" sz="35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 </a:t>
            </a:r>
            <a:endParaRPr lang="ru-RU" sz="35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45" y="1283980"/>
            <a:ext cx="5215082" cy="3329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513" y="1776845"/>
            <a:ext cx="5691478" cy="337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7420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7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2013"/>
            <a:ext cx="12192000" cy="23859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61109" y="477982"/>
            <a:ext cx="1114944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</a:rPr>
              <a:t>МУЗЫКАЛЬНАЯ ТАНЕЦ-ИГРА «МЫ ПОЙДЕМ НАЛЕВО, МЫ ПОЙДЕМ НАПРАВО…»</a:t>
            </a:r>
            <a:endParaRPr lang="ru-RU" sz="35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09" y="1854340"/>
            <a:ext cx="5493924" cy="3767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934" y="1854340"/>
            <a:ext cx="5345229" cy="3767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1549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9364"/>
            <a:ext cx="12192000" cy="15586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6418" y="498764"/>
            <a:ext cx="1123257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РЕЛАКСАЦИОННЫЙ МАССАЖ «РЕЛЬСЫ, РЕЛЬСЫ, ШПАЛЫ, ШПАЛЫ…»</a:t>
            </a:r>
            <a:endParaRPr lang="ru-RU" sz="35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490" y="1668315"/>
            <a:ext cx="10505209" cy="3870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29658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268</Words>
  <Application>Microsoft Office PowerPoint</Application>
  <PresentationFormat>Широкоэкранный</PresentationFormat>
  <Paragraphs>24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Usert</dc:creator>
  <cp:lastModifiedBy>Usert</cp:lastModifiedBy>
  <cp:revision>8</cp:revision>
  <dcterms:created xsi:type="dcterms:W3CDTF">2017-12-22T19:47:42Z</dcterms:created>
  <dcterms:modified xsi:type="dcterms:W3CDTF">2017-12-22T21:00:55Z</dcterms:modified>
</cp:coreProperties>
</file>