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C0E3-2EDF-44CB-933C-240E71B2979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D836-13BE-4A9B-BF00-21F2CF8BB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C0E3-2EDF-44CB-933C-240E71B2979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D836-13BE-4A9B-BF00-21F2CF8BB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C0E3-2EDF-44CB-933C-240E71B2979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D836-13BE-4A9B-BF00-21F2CF8BB75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C0E3-2EDF-44CB-933C-240E71B2979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D836-13BE-4A9B-BF00-21F2CF8BB75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C0E3-2EDF-44CB-933C-240E71B2979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D836-13BE-4A9B-BF00-21F2CF8BB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C0E3-2EDF-44CB-933C-240E71B2979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D836-13BE-4A9B-BF00-21F2CF8BB75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C0E3-2EDF-44CB-933C-240E71B2979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D836-13BE-4A9B-BF00-21F2CF8BB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C0E3-2EDF-44CB-933C-240E71B2979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D836-13BE-4A9B-BF00-21F2CF8BB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C0E3-2EDF-44CB-933C-240E71B2979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D836-13BE-4A9B-BF00-21F2CF8BB7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C0E3-2EDF-44CB-933C-240E71B2979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D836-13BE-4A9B-BF00-21F2CF8BB75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C0E3-2EDF-44CB-933C-240E71B2979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D836-13BE-4A9B-BF00-21F2CF8BB75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63EC0E3-2EDF-44CB-933C-240E71B2979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A62D836-13BE-4A9B-BF00-21F2CF8BB75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ru-RU" dirty="0" smtClean="0"/>
              <a:t>Мастер-класс </a:t>
            </a:r>
            <a:br>
              <a:rPr lang="ru-RU" dirty="0" smtClean="0"/>
            </a:br>
            <a:r>
              <a:rPr lang="ru-RU" dirty="0" smtClean="0"/>
              <a:t>«Летите, голуби, летите!»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8799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фото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изображен рисунок голубя. Вы можете взять его за основу. Просто скопируйте и распечатайте его на листе нужного формата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http://s10.stc.all.kpcdn.net/share/i/12/8343904/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550" y="2674938"/>
            <a:ext cx="5176837" cy="3451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261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пунктирным линиям нужно выполнить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изгибы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Белые голуби из бумаги. Фото №6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68"/>
          <a:stretch/>
        </p:blipFill>
        <p:spPr bwMode="auto">
          <a:xfrm>
            <a:off x="2279650" y="2132856"/>
            <a:ext cx="4800724" cy="2791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91680" y="5290005"/>
            <a:ext cx="59766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Поверните заготовку наружу так, чтобы пунктирные линии были не видны. В результате загибов должна получиться объемная фигура голубя. </a:t>
            </a:r>
          </a:p>
        </p:txBody>
      </p:sp>
    </p:spTree>
    <p:extLst>
      <p:ext uri="{BB962C8B-B14F-4D97-AF65-F5344CB8AC3E}">
        <p14:creationId xmlns:p14="http://schemas.microsoft.com/office/powerpoint/2010/main" val="2617510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Теперь самое время заняться хвостом. Нужно намазать клеем ПВА треугольник в области хвоста птицы и посадить голубя на хвост. В итоге у нас получился хвост красивой округлой формы. 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Белые голуби из бумаги. Фото №7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9" t="-2949" r="209" b="20654"/>
          <a:stretch/>
        </p:blipFill>
        <p:spPr bwMode="auto">
          <a:xfrm>
            <a:off x="2294731" y="3205164"/>
            <a:ext cx="4562475" cy="23907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98568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желании можно сделать хвост приподнятым. С этой целью при помощи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Выполняйте это действие так, чтобы сохранить целостность хвоста, то есть не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порвать бумагу. 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ножниц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проведите быстрым движением вверх по перьям хвоста.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Белые голуби из бумаги. Фото №9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79"/>
          <a:stretch/>
        </p:blipFill>
        <p:spPr bwMode="auto">
          <a:xfrm>
            <a:off x="2289969" y="3152774"/>
            <a:ext cx="4572000" cy="24955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27834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Теперь склеиваем голову и грудь голубя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Белые голуби из бумаги. Фото №10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78"/>
          <a:stretch/>
        </p:blipFill>
        <p:spPr bwMode="auto">
          <a:xfrm>
            <a:off x="611560" y="2291905"/>
            <a:ext cx="4572000" cy="25622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Белые голуби из бумаги. Фото №1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r="9791" b="12821"/>
          <a:stretch/>
        </p:blipFill>
        <p:spPr bwMode="auto">
          <a:xfrm>
            <a:off x="5004048" y="3573016"/>
            <a:ext cx="3638550" cy="2590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89087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Теперь нужно обратить внимание на крылья птицы. Они у нас вырезаны отдельно и ждали своей очереди. По пунктирным линиям снова делаем необходимые изгибы. Перья крыльев подкручиваем при помощи ножниц. 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Белые голуби из бумаги. Фото №12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b="11258"/>
          <a:stretch/>
        </p:blipFill>
        <p:spPr bwMode="auto">
          <a:xfrm>
            <a:off x="2594761" y="3124196"/>
            <a:ext cx="3962416" cy="25527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46353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Теперь поворачиваем крылья таким образом, чтобы пунктирные линии остались невидимыми и приклеиваем крылья к туловищу голубя где-то посередине.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Белые голуби из бумаги. Фото №1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544" y="2967038"/>
            <a:ext cx="4514850" cy="2867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7265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6821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</TotalTime>
  <Words>173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Мастер-класс  «Летите, голуби, летите!»</vt:lpstr>
      <vt:lpstr>На фото изображен рисунок голубя. Вы можете взять его за основу. Просто скопируйте и распечатайте его на листе нужного формата</vt:lpstr>
      <vt:lpstr>По пунктирным линиям нужно выполнить необходимые изгибы</vt:lpstr>
      <vt:lpstr>Теперь самое время заняться хвостом. Нужно намазать клеем ПВА треугольник в области хвоста птицы и посадить голубя на хвост. В итоге у нас получился хвост красивой округлой формы. </vt:lpstr>
      <vt:lpstr>При желании можно сделать хвост приподнятым. С этой целью при помощи Выполняйте это действие так, чтобы сохранить целостность хвоста, то есть не порвать бумагу.  ножниц проведите быстрым движением вверх по перьям хвоста.  </vt:lpstr>
      <vt:lpstr>Теперь склеиваем голову и грудь голубя</vt:lpstr>
      <vt:lpstr>Теперь нужно обратить внимание на крылья птицы. Они у нас вырезаны отдельно и ждали своей очереди. По пунктирным линиям снова делаем необходимые изгибы. Перья крыльев подкручиваем при помощи ножниц. </vt:lpstr>
      <vt:lpstr>Теперь поворачиваем крылья таким образом, чтобы пунктирные линии остались невидимыми и приклеиваем крылья к туловищу голубя где-то посередине.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«Летите, голуби, летите!»</dc:title>
  <dc:creator>Пользователь</dc:creator>
  <cp:lastModifiedBy>Пользователь</cp:lastModifiedBy>
  <cp:revision>2</cp:revision>
  <dcterms:created xsi:type="dcterms:W3CDTF">2017-12-23T12:22:40Z</dcterms:created>
  <dcterms:modified xsi:type="dcterms:W3CDTF">2017-12-23T12:36:20Z</dcterms:modified>
</cp:coreProperties>
</file>