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60" r:id="rId4"/>
    <p:sldId id="261" r:id="rId5"/>
  </p:sldIdLst>
  <p:sldSz cx="6858000" cy="9906000" type="A4"/>
  <p:notesSz cx="6858000" cy="9144000"/>
  <p:defaultTextStyle>
    <a:defPPr>
      <a:defRPr lang="ru-RU"/>
    </a:defPPr>
    <a:lvl1pPr marL="0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1pPr>
    <a:lvl2pPr marL="269382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2pPr>
    <a:lvl3pPr marL="538764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3pPr>
    <a:lvl4pPr marL="808147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4pPr>
    <a:lvl5pPr marL="1077529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5pPr>
    <a:lvl6pPr marL="1346911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6pPr>
    <a:lvl7pPr marL="1616293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7pPr>
    <a:lvl8pPr marL="1885676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8pPr>
    <a:lvl9pPr marL="2155058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77" d="100"/>
          <a:sy n="77" d="100"/>
        </p:scale>
        <p:origin x="2370" y="-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3330-A6D0-4CFF-9D71-1D1FDF721A6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6A1C-D5D3-45DD-87DE-C4C599EAE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528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3330-A6D0-4CFF-9D71-1D1FDF721A6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6A1C-D5D3-45DD-87DE-C4C599EAE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219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3330-A6D0-4CFF-9D71-1D1FDF721A6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6A1C-D5D3-45DD-87DE-C4C599EAE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758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3330-A6D0-4CFF-9D71-1D1FDF721A6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6A1C-D5D3-45DD-87DE-C4C599EAE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19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3330-A6D0-4CFF-9D71-1D1FDF721A6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6A1C-D5D3-45DD-87DE-C4C599EAE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382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3330-A6D0-4CFF-9D71-1D1FDF721A6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6A1C-D5D3-45DD-87DE-C4C599EAE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006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3330-A6D0-4CFF-9D71-1D1FDF721A6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6A1C-D5D3-45DD-87DE-C4C599EAE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783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3330-A6D0-4CFF-9D71-1D1FDF721A6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6A1C-D5D3-45DD-87DE-C4C599EAE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331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3330-A6D0-4CFF-9D71-1D1FDF721A6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6A1C-D5D3-45DD-87DE-C4C599EAE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874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3330-A6D0-4CFF-9D71-1D1FDF721A6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6A1C-D5D3-45DD-87DE-C4C599EAE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24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93330-A6D0-4CFF-9D71-1D1FDF721A6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36A1C-D5D3-45DD-87DE-C4C599EAE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722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93330-A6D0-4CFF-9D71-1D1FDF721A6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36A1C-D5D3-45DD-87DE-C4C599EAE7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24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57" y="6112701"/>
            <a:ext cx="6858000" cy="37932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1041" y="713984"/>
            <a:ext cx="5899759" cy="6024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dirty="0" smtClean="0">
                <a:solidFill>
                  <a:srgbClr val="00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«Горошек»</a:t>
            </a:r>
            <a:endParaRPr lang="ru-RU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КОМБИНИРОВАННАЯ АППЛИКАЦИЯ С ИСПОЛЬЗОВАНИЕМ ПЛАСТИЛИНА, РИСОВАНИЯ И ПРИРОДНЫХ МАТЕРИАЛОВ</a:t>
            </a:r>
            <a:endParaRPr lang="ru-RU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Конспект совместной деятельности в средней группе с использованием современных образовательных технологий</a:t>
            </a:r>
            <a:endParaRPr lang="ru-RU" sz="1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Черногорова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Е.В.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92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79" y="415939"/>
            <a:ext cx="5942241" cy="907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87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79" y="386733"/>
            <a:ext cx="5942241" cy="913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08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15" y="384864"/>
            <a:ext cx="5949183" cy="6178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679" y="3605663"/>
            <a:ext cx="5938019" cy="567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35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3</Words>
  <Application>Microsoft Office PowerPoint</Application>
  <PresentationFormat>Лист A4 (210x297 мм)</PresentationFormat>
  <Paragraphs>10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Usert</dc:creator>
  <cp:lastModifiedBy>Usert</cp:lastModifiedBy>
  <cp:revision>4</cp:revision>
  <dcterms:created xsi:type="dcterms:W3CDTF">2017-12-23T10:34:07Z</dcterms:created>
  <dcterms:modified xsi:type="dcterms:W3CDTF">2017-12-23T11:15:01Z</dcterms:modified>
</cp:coreProperties>
</file>