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58" r:id="rId5"/>
    <p:sldId id="260" r:id="rId6"/>
    <p:sldId id="261" r:id="rId7"/>
    <p:sldId id="265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76873"/>
            <a:ext cx="8458200" cy="136815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Русь и Золотая Орда при </a:t>
            </a:r>
            <a:r>
              <a:rPr lang="ru-RU" smtClean="0"/>
              <a:t>Александре </a:t>
            </a:r>
            <a:r>
              <a:rPr lang="ru-RU" smtClean="0"/>
              <a:t>Невском.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052736"/>
            <a:ext cx="4536504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Годы жизни</a:t>
            </a:r>
            <a:br>
              <a:rPr lang="ru-RU" dirty="0" smtClean="0"/>
            </a:br>
            <a:r>
              <a:rPr lang="ru-RU" dirty="0" smtClean="0"/>
              <a:t>1220-1263 г.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1236г.-князь новгородский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1252г.-великий князь</a:t>
            </a:r>
            <a:endParaRPr lang="ru-RU" dirty="0"/>
          </a:p>
        </p:txBody>
      </p:sp>
      <p:pic>
        <p:nvPicPr>
          <p:cNvPr id="4" name="Picture 11" descr="0b088aa9d79979d55a2cf56fb018b92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556792"/>
            <a:ext cx="3775968" cy="28319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20891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72816"/>
            <a:ext cx="20478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916832"/>
            <a:ext cx="2838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024" y="2924944"/>
            <a:ext cx="85334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87" y="260648"/>
            <a:ext cx="9121113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99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321" y="1124744"/>
            <a:ext cx="9053679" cy="330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Отношения с Ордой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стр. 138-140 учебника</a:t>
            </a:r>
          </a:p>
          <a:p>
            <a:r>
              <a:rPr lang="ru-RU" dirty="0" smtClean="0"/>
              <a:t>Вопросы стр. 143 4-5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568" y="476672"/>
            <a:ext cx="915456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</TotalTime>
  <Words>23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Русь и Золотая Орда при Александре Невском.</vt:lpstr>
      <vt:lpstr>Годы жизни 1220-1263 г.  1236г.-князь новгородский  1252г.-великий князь</vt:lpstr>
      <vt:lpstr>Слайд 3</vt:lpstr>
      <vt:lpstr>Слайд 4</vt:lpstr>
      <vt:lpstr>Слайд 5</vt:lpstr>
      <vt:lpstr>Слайд 6</vt:lpstr>
      <vt:lpstr>Отношения с Ордой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)))</dc:creator>
  <cp:lastModifiedBy>sfl</cp:lastModifiedBy>
  <cp:revision>6</cp:revision>
  <dcterms:created xsi:type="dcterms:W3CDTF">2017-11-11T21:10:37Z</dcterms:created>
  <dcterms:modified xsi:type="dcterms:W3CDTF">2017-11-11T21:45:21Z</dcterms:modified>
</cp:coreProperties>
</file>