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1485E4-A844-4C65-B4A0-460D368237D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84319F-1BCF-4A5D-9EA5-2A7143A58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71C7-76ED-4DA8-AAE7-8916359291DB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EC4B3-CD6D-4F8C-ADAA-F9DD8AE41B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ACAA1-0FA1-445C-BEDD-1DBE247F7A84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2A3E3-B0EE-4E11-90EF-429D666D7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6DA40-13D5-420A-A55F-302361DEF61D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55819-9686-4D5C-A574-8E84BB3B0C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E349FE-988F-4C74-A23D-A05733F8DFC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391AE8-1725-4AA4-A6DB-8BF932993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3FAED0-EC23-4BB6-985C-AF8AD90E4A14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921F9B-D1B5-45EE-9B5B-21FFFDE32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4A11A5-26E2-4807-8FD5-9AE813358D5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C3F41E-126E-43B6-B512-B46A59B50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B29FE-7CE7-4367-B832-5EADE9B592D3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9A3B7-C6CD-4AE8-B111-80E78A61AE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F7EC940-6636-4D42-8530-631253B4268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2E4250-CD4D-4701-AE39-EB7B2EC01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2172F-4F83-4D0C-AC16-163F52FB8B21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9DD29-CE63-41CE-B1D5-3CD09EA8C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572A9-7831-4E35-94D0-D75A90E21BA2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535C69-ECE0-4F87-A99C-3B0642E0E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64999">
              <a:srgbClr val="000000"/>
            </a:gs>
            <a:gs pos="100000">
              <a:srgbClr val="5A77A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ED7063D-D4A8-4D0A-B3F4-DBDB86FF911A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2E8FB74-FF9D-4958-A64F-6E1C01916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3" r:id="rId2"/>
    <p:sldLayoutId id="2147483809" r:id="rId3"/>
    <p:sldLayoutId id="2147483810" r:id="rId4"/>
    <p:sldLayoutId id="2147483811" r:id="rId5"/>
    <p:sldLayoutId id="2147483804" r:id="rId6"/>
    <p:sldLayoutId id="2147483812" r:id="rId7"/>
    <p:sldLayoutId id="2147483805" r:id="rId8"/>
    <p:sldLayoutId id="2147483813" r:id="rId9"/>
    <p:sldLayoutId id="2147483806" r:id="rId10"/>
    <p:sldLayoutId id="21474838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636912"/>
            <a:ext cx="7772400" cy="309634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Куклы в исторических костюмах первой половины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XIX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века</a:t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</a:br>
            <a:r>
              <a:rPr lang="ru-RU" sz="2000" dirty="0" smtClean="0">
                <a:solidFill>
                  <a:schemeClr val="tx2">
                    <a:satMod val="200000"/>
                  </a:schemeClr>
                </a:solidFill>
              </a:rPr>
              <a:t>2015 г.</a:t>
            </a:r>
            <a:endParaRPr lang="ru-RU" sz="20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549275"/>
            <a:ext cx="7772400" cy="187166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r>
              <a:rPr lang="ru-RU" smtClean="0"/>
              <a:t>Муниципальное бюджетное учреждение дополнительного образования </a:t>
            </a:r>
          </a:p>
          <a:p>
            <a:pPr algn="ctr" eaLnBrk="1" hangingPunct="1">
              <a:spcBef>
                <a:spcPct val="0"/>
              </a:spcBef>
            </a:pPr>
            <a:r>
              <a:rPr lang="ru-RU" smtClean="0"/>
              <a:t>«Детская школа искусств» пгт. Нижний Одес</a:t>
            </a:r>
          </a:p>
          <a:p>
            <a:pPr algn="ctr" eaLnBrk="1" hangingPunct="1">
              <a:spcBef>
                <a:spcPct val="0"/>
              </a:spcBef>
            </a:pPr>
            <a:r>
              <a:rPr lang="ru-RU" smtClean="0"/>
              <a:t>Деменева Татьяна Владимировна</a:t>
            </a:r>
          </a:p>
          <a:p>
            <a:pPr algn="ctr" eaLnBrk="1" hangingPunct="1">
              <a:spcBef>
                <a:spcPct val="0"/>
              </a:spcBef>
            </a:pPr>
            <a:r>
              <a:rPr lang="ru-RU" smtClean="0"/>
              <a:t>Преподаватель художественного отделения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320675"/>
            <a:ext cx="8135937" cy="5988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	В </a:t>
            </a:r>
            <a:r>
              <a:rPr lang="en-US" sz="2400" dirty="0" smtClean="0">
                <a:solidFill>
                  <a:schemeClr val="tx2"/>
                </a:solidFill>
                <a:latin typeface="+mn-lt"/>
              </a:rPr>
              <a:t>XIX </a:t>
            </a: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ВЕКЕ ЗАКОНОДАТЕЛЬНИЦЕЙ ЖЕНСКОЙ МОДЫ БЫЛА ФРАНЦИЯ. </a:t>
            </a:r>
            <a:br>
              <a:rPr lang="ru-RU" sz="2400" dirty="0" smtClean="0">
                <a:solidFill>
                  <a:schemeClr val="tx2"/>
                </a:solidFill>
                <a:latin typeface="+mn-lt"/>
              </a:rPr>
            </a:br>
            <a:r>
              <a:rPr lang="ru-RU" sz="2400" dirty="0" smtClean="0">
                <a:solidFill>
                  <a:schemeClr val="tx2"/>
                </a:solidFill>
                <a:latin typeface="+mn-lt"/>
              </a:rPr>
              <a:t>	Из Парижа регулярно присылались модные картинки, которые в виде приложения печатались во многих русских журналах. По этим картинкам шили туалеты не только в столице, но и в провинции. В Петербурге  и Москве существовали мастерские французских портных.</a:t>
            </a:r>
            <a:br>
              <a:rPr lang="ru-RU" sz="2400" dirty="0" smtClean="0">
                <a:solidFill>
                  <a:schemeClr val="tx2"/>
                </a:solidFill>
                <a:latin typeface="+mn-lt"/>
              </a:rPr>
            </a:br>
            <a:endParaRPr lang="ru-RU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22685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Костюмы шились из самых разных тканей – атласа, шелка, бархата. Манжеты и жабо из гофрированного батиста, при бальном туалете – из кружева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10243" name="Содержимое 7" descr="DSC0078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56138" y="2085975"/>
            <a:ext cx="4038600" cy="3894138"/>
          </a:xfrm>
        </p:spPr>
      </p:pic>
      <p:pic>
        <p:nvPicPr>
          <p:cNvPr id="10244" name="Содержимое 6" descr="DSC0077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138" y="2217738"/>
            <a:ext cx="4038600" cy="36306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Повседневные костюмы и платья для улицы делали закрытыми.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11267" name="Содержимое 4" descr="DSC043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4188" y="1770063"/>
            <a:ext cx="4000500" cy="4525962"/>
          </a:xfrm>
        </p:spPr>
      </p:pic>
      <p:pic>
        <p:nvPicPr>
          <p:cNvPr id="11268" name="Содержимое 9" descr="DSC072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6138" y="1989138"/>
            <a:ext cx="4038600" cy="3917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24844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Замужние женщины носили шляпки и чепцы из тончайшего батиста, украшенные кружевами. Форма шляпок зависела от своеобразия причесок.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12291" name="Содержимое 3" descr="DSC050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09688" y="2420938"/>
            <a:ext cx="6981825" cy="39354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1547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Все модницы носили корсеты и талия казалась осиной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13315" name="Содержимое 6" descr="DSC0725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5138" y="2228850"/>
            <a:ext cx="4038600" cy="3608388"/>
          </a:xfrm>
        </p:spPr>
      </p:pic>
      <p:pic>
        <p:nvPicPr>
          <p:cNvPr id="13316" name="Содержимое 15" descr="DSC0571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00675" y="1770063"/>
            <a:ext cx="2549525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18367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Талия казалась тонкой не только потому, что ее сильно стягивали корсетом, но и от непомерно широкой отделкой юбки с многочисленными сборками и воланами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  <p:pic>
        <p:nvPicPr>
          <p:cNvPr id="14339" name="Содержимое 4" descr="DSC0726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50" y="2276475"/>
            <a:ext cx="3254375" cy="4019550"/>
          </a:xfrm>
        </p:spPr>
      </p:pic>
      <p:pic>
        <p:nvPicPr>
          <p:cNvPr id="14340" name="Содержимое 5" descr="DSC0726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56138" y="2446338"/>
            <a:ext cx="4038600" cy="367982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Авторские работы преподавателя художественного отделения МБУДО «ДШИ» </a:t>
            </a:r>
            <a:r>
              <a:rPr lang="ru-RU" sz="2400" dirty="0" err="1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пгт</a:t>
            </a:r>
            <a:r>
              <a:rPr lang="ru-RU" sz="2400" dirty="0" smtClean="0">
                <a:solidFill>
                  <a:schemeClr val="tx2">
                    <a:satMod val="200000"/>
                  </a:schemeClr>
                </a:solidFill>
                <a:latin typeface="+mn-lt"/>
              </a:rPr>
              <a:t>. Нижний Одес  Деменевой Т.В.</a:t>
            </a:r>
            <a:endParaRPr lang="ru-RU" sz="2400" dirty="0">
              <a:solidFill>
                <a:schemeClr val="tx2">
                  <a:satMod val="20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65</TotalTime>
  <Words>132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Метро</vt:lpstr>
      <vt:lpstr>Куклы в исторических костюмах первой половины XIX века  2015 г.</vt:lpstr>
      <vt:lpstr> В XIX ВЕКЕ ЗАКОНОДАТЕЛЬНИЦЕЙ ЖЕНСКОЙ МОДЫ БЫЛА ФРАНЦИЯ.   Из Парижа регулярно присылались модные картинки, которые в виде приложения печатались во многих русских журналах. По этим картинкам шили туалеты не только в столице, но и в провинции. В Петербурге  и Москве существовали мастерские французских портных. </vt:lpstr>
      <vt:lpstr>Костюмы шились из самых разных тканей – атласа, шелка, бархата. Манжеты и жабо из гофрированного батиста, при бальном туалете – из кружева</vt:lpstr>
      <vt:lpstr>Повседневные костюмы и платья для улицы делали закрытыми.</vt:lpstr>
      <vt:lpstr>Замужние женщины носили шляпки и чепцы из тончайшего батиста, украшенные кружевами. Форма шляпок зависела от своеобразия причесок.</vt:lpstr>
      <vt:lpstr>Все модницы носили корсеты и талия казалась осиной</vt:lpstr>
      <vt:lpstr>Талия казалась тонкой не только потому, что ее сильно стягивали корсетом, но и от непомерно широкой отделкой юбки с многочисленными сборками и воланами</vt:lpstr>
      <vt:lpstr>Авторские работы преподавателя художественного отделения МБУДО «ДШИ» пгт. Нижний Одес  Деменевой Т.В.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Куклы в исторических костюмах первой половины XIX века</dc:title>
  <dc:creator>Шурик</dc:creator>
  <cp:lastModifiedBy>Слава</cp:lastModifiedBy>
  <cp:revision>9</cp:revision>
  <dcterms:created xsi:type="dcterms:W3CDTF">2017-11-19T14:03:49Z</dcterms:created>
  <dcterms:modified xsi:type="dcterms:W3CDTF">2017-12-23T09:12:47Z</dcterms:modified>
</cp:coreProperties>
</file>