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42365D-F5AF-446E-A0F0-7894B6905DA5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1F1DF6-B50B-40C1-9ECA-C0DBC109541C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Контраст </a:t>
          </a:r>
          <a:endParaRPr lang="ru-RU" sz="24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425E56F0-A0AD-4270-81CE-4AA1F5196608}" type="parTrans" cxnId="{69B48797-D67C-4FE2-A0FE-487275F2754C}">
      <dgm:prSet/>
      <dgm:spPr/>
      <dgm:t>
        <a:bodyPr/>
        <a:lstStyle/>
        <a:p>
          <a:endParaRPr lang="ru-RU"/>
        </a:p>
      </dgm:t>
    </dgm:pt>
    <dgm:pt modelId="{97FBF38B-039C-42CD-8800-9B9102354D2B}" type="sibTrans" cxnId="{69B48797-D67C-4FE2-A0FE-487275F2754C}">
      <dgm:prSet/>
      <dgm:spPr/>
      <dgm:t>
        <a:bodyPr/>
        <a:lstStyle/>
        <a:p>
          <a:endParaRPr lang="ru-RU"/>
        </a:p>
      </dgm:t>
    </dgm:pt>
    <dgm:pt modelId="{F247E204-622E-4AFF-8DE2-9EA63AA201A7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Композиция </a:t>
          </a:r>
          <a:endParaRPr lang="ru-RU" sz="24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83597C0-35B5-4157-B698-FA568009EEF0}" type="parTrans" cxnId="{8E299ECB-E383-41C9-9C34-0FCFD0262619}">
      <dgm:prSet/>
      <dgm:spPr/>
      <dgm:t>
        <a:bodyPr/>
        <a:lstStyle/>
        <a:p>
          <a:endParaRPr lang="ru-RU"/>
        </a:p>
      </dgm:t>
    </dgm:pt>
    <dgm:pt modelId="{5DF42190-D417-4713-AC5E-7525C4552D98}" type="sibTrans" cxnId="{8E299ECB-E383-41C9-9C34-0FCFD0262619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67DC26BB-0747-42FE-B2FB-44B7AD40336D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Система образов </a:t>
          </a:r>
          <a:endParaRPr lang="ru-RU" sz="24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9DBF4816-AC72-41EB-9028-9A696DA2828A}" type="parTrans" cxnId="{D4244523-7B75-4B04-AE74-4D9CBC1211AA}">
      <dgm:prSet/>
      <dgm:spPr/>
      <dgm:t>
        <a:bodyPr/>
        <a:lstStyle/>
        <a:p>
          <a:endParaRPr lang="ru-RU"/>
        </a:p>
      </dgm:t>
    </dgm:pt>
    <dgm:pt modelId="{D4C1F7CB-8D7B-49BF-913D-8D1D01499EE9}" type="sibTrans" cxnId="{D4244523-7B75-4B04-AE74-4D9CBC1211AA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AF6900E4-D78C-46AA-A1CB-6AA17A9D6FE3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Описание </a:t>
          </a:r>
          <a:endParaRPr lang="ru-RU" sz="24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A8A95DF6-2458-4DFC-92C4-181B71AD1985}" type="parTrans" cxnId="{F69759B4-C354-4BC8-B1EF-2B7AB21EB829}">
      <dgm:prSet/>
      <dgm:spPr/>
      <dgm:t>
        <a:bodyPr/>
        <a:lstStyle/>
        <a:p>
          <a:endParaRPr lang="ru-RU"/>
        </a:p>
      </dgm:t>
    </dgm:pt>
    <dgm:pt modelId="{7CD7E903-EFE6-4193-B3A7-6E22DBAA4D87}" type="sibTrans" cxnId="{F69759B4-C354-4BC8-B1EF-2B7AB21EB829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1A5480C-F20C-41A6-859D-28637C7A1F41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Языковые средства</a:t>
          </a:r>
          <a:endParaRPr lang="ru-RU" sz="24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D78185E4-A0D8-4D87-B82B-448CEEE069B6}" type="parTrans" cxnId="{8A116133-D740-4C6D-9E7A-0CBB4EEDDDB8}">
      <dgm:prSet/>
      <dgm:spPr/>
      <dgm:t>
        <a:bodyPr/>
        <a:lstStyle/>
        <a:p>
          <a:endParaRPr lang="ru-RU"/>
        </a:p>
      </dgm:t>
    </dgm:pt>
    <dgm:pt modelId="{DD7ACF02-09C7-47FA-8A97-C493EF645132}" type="sibTrans" cxnId="{8A116133-D740-4C6D-9E7A-0CBB4EEDDDB8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9F835E5C-810A-4E0D-88B0-736EFCA0405F}" type="pres">
      <dgm:prSet presAssocID="{8A42365D-F5AF-446E-A0F0-7894B6905DA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81F436-E994-49C7-BF13-20D005D0E186}" type="pres">
      <dgm:prSet presAssocID="{571F1DF6-B50B-40C1-9ECA-C0DBC109541C}" presName="centerShape" presStyleLbl="node0" presStyleIdx="0" presStyleCnt="1"/>
      <dgm:spPr/>
      <dgm:t>
        <a:bodyPr/>
        <a:lstStyle/>
        <a:p>
          <a:endParaRPr lang="ru-RU"/>
        </a:p>
      </dgm:t>
    </dgm:pt>
    <dgm:pt modelId="{669CB895-1E08-42FB-8D0A-254A4035CDC1}" type="pres">
      <dgm:prSet presAssocID="{F247E204-622E-4AFF-8DE2-9EA63AA201A7}" presName="node" presStyleLbl="node1" presStyleIdx="0" presStyleCnt="4" custScaleX="234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929E53-F199-4E2E-AE97-9C5E39BE45A5}" type="pres">
      <dgm:prSet presAssocID="{F247E204-622E-4AFF-8DE2-9EA63AA201A7}" presName="dummy" presStyleCnt="0"/>
      <dgm:spPr/>
    </dgm:pt>
    <dgm:pt modelId="{91449255-686C-49BF-9944-1CFB0DE86425}" type="pres">
      <dgm:prSet presAssocID="{5DF42190-D417-4713-AC5E-7525C4552D98}" presName="sibTrans" presStyleLbl="sibTrans2D1" presStyleIdx="0" presStyleCnt="4"/>
      <dgm:spPr/>
      <dgm:t>
        <a:bodyPr/>
        <a:lstStyle/>
        <a:p>
          <a:endParaRPr lang="ru-RU"/>
        </a:p>
      </dgm:t>
    </dgm:pt>
    <dgm:pt modelId="{3ED90F9A-378C-4CA6-BA5C-1C289FC713B0}" type="pres">
      <dgm:prSet presAssocID="{67DC26BB-0747-42FE-B2FB-44B7AD40336D}" presName="node" presStyleLbl="node1" presStyleIdx="1" presStyleCnt="4" custScaleX="158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643C7-6A3D-46FE-B4F7-F0CDE3F54295}" type="pres">
      <dgm:prSet presAssocID="{67DC26BB-0747-42FE-B2FB-44B7AD40336D}" presName="dummy" presStyleCnt="0"/>
      <dgm:spPr/>
    </dgm:pt>
    <dgm:pt modelId="{189541D1-1E2B-466A-8C71-C72D85736456}" type="pres">
      <dgm:prSet presAssocID="{D4C1F7CB-8D7B-49BF-913D-8D1D01499EE9}" presName="sibTrans" presStyleLbl="sibTrans2D1" presStyleIdx="1" presStyleCnt="4"/>
      <dgm:spPr/>
      <dgm:t>
        <a:bodyPr/>
        <a:lstStyle/>
        <a:p>
          <a:endParaRPr lang="ru-RU"/>
        </a:p>
      </dgm:t>
    </dgm:pt>
    <dgm:pt modelId="{B1EF316B-A0FF-47BF-BC94-6EF060A92907}" type="pres">
      <dgm:prSet presAssocID="{AF6900E4-D78C-46AA-A1CB-6AA17A9D6FE3}" presName="node" presStyleLbl="node1" presStyleIdx="2" presStyleCnt="4" custScaleX="217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483A6-B67F-40A9-98F3-651DBF0D4920}" type="pres">
      <dgm:prSet presAssocID="{AF6900E4-D78C-46AA-A1CB-6AA17A9D6FE3}" presName="dummy" presStyleCnt="0"/>
      <dgm:spPr/>
    </dgm:pt>
    <dgm:pt modelId="{0305C507-6AF1-40AC-A8CC-CB922F786F98}" type="pres">
      <dgm:prSet presAssocID="{7CD7E903-EFE6-4193-B3A7-6E22DBAA4D8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892C6CF7-F07E-4AA6-B609-25B1FE1AF5C4}" type="pres">
      <dgm:prSet presAssocID="{B1A5480C-F20C-41A6-859D-28637C7A1F41}" presName="node" presStyleLbl="node1" presStyleIdx="3" presStyleCnt="4" custScaleX="160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BF6128-CDBA-48C4-A3DF-E6CAAAFEF422}" type="pres">
      <dgm:prSet presAssocID="{B1A5480C-F20C-41A6-859D-28637C7A1F41}" presName="dummy" presStyleCnt="0"/>
      <dgm:spPr/>
    </dgm:pt>
    <dgm:pt modelId="{422154BD-A03B-4670-BA24-EBBB8B0C6580}" type="pres">
      <dgm:prSet presAssocID="{DD7ACF02-09C7-47FA-8A97-C493EF645132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9F3D03BA-18CC-4147-9334-998FC19F6865}" type="presOf" srcId="{8A42365D-F5AF-446E-A0F0-7894B6905DA5}" destId="{9F835E5C-810A-4E0D-88B0-736EFCA0405F}" srcOrd="0" destOrd="0" presId="urn:microsoft.com/office/officeart/2005/8/layout/radial6"/>
    <dgm:cxn modelId="{E9CC9252-E56C-4F71-BAED-B9E8EE24811F}" type="presOf" srcId="{67DC26BB-0747-42FE-B2FB-44B7AD40336D}" destId="{3ED90F9A-378C-4CA6-BA5C-1C289FC713B0}" srcOrd="0" destOrd="0" presId="urn:microsoft.com/office/officeart/2005/8/layout/radial6"/>
    <dgm:cxn modelId="{66765120-BA09-4719-A01F-EA41E4E4DC68}" type="presOf" srcId="{5DF42190-D417-4713-AC5E-7525C4552D98}" destId="{91449255-686C-49BF-9944-1CFB0DE86425}" srcOrd="0" destOrd="0" presId="urn:microsoft.com/office/officeart/2005/8/layout/radial6"/>
    <dgm:cxn modelId="{D4244523-7B75-4B04-AE74-4D9CBC1211AA}" srcId="{571F1DF6-B50B-40C1-9ECA-C0DBC109541C}" destId="{67DC26BB-0747-42FE-B2FB-44B7AD40336D}" srcOrd="1" destOrd="0" parTransId="{9DBF4816-AC72-41EB-9028-9A696DA2828A}" sibTransId="{D4C1F7CB-8D7B-49BF-913D-8D1D01499EE9}"/>
    <dgm:cxn modelId="{8A116133-D740-4C6D-9E7A-0CBB4EEDDDB8}" srcId="{571F1DF6-B50B-40C1-9ECA-C0DBC109541C}" destId="{B1A5480C-F20C-41A6-859D-28637C7A1F41}" srcOrd="3" destOrd="0" parTransId="{D78185E4-A0D8-4D87-B82B-448CEEE069B6}" sibTransId="{DD7ACF02-09C7-47FA-8A97-C493EF645132}"/>
    <dgm:cxn modelId="{E68094B2-ADB5-44F4-B49E-A2618AAE5535}" type="presOf" srcId="{D4C1F7CB-8D7B-49BF-913D-8D1D01499EE9}" destId="{189541D1-1E2B-466A-8C71-C72D85736456}" srcOrd="0" destOrd="0" presId="urn:microsoft.com/office/officeart/2005/8/layout/radial6"/>
    <dgm:cxn modelId="{F69759B4-C354-4BC8-B1EF-2B7AB21EB829}" srcId="{571F1DF6-B50B-40C1-9ECA-C0DBC109541C}" destId="{AF6900E4-D78C-46AA-A1CB-6AA17A9D6FE3}" srcOrd="2" destOrd="0" parTransId="{A8A95DF6-2458-4DFC-92C4-181B71AD1985}" sibTransId="{7CD7E903-EFE6-4193-B3A7-6E22DBAA4D87}"/>
    <dgm:cxn modelId="{85295B8B-E37F-4AEA-B2CE-29A9E13F69CB}" type="presOf" srcId="{DD7ACF02-09C7-47FA-8A97-C493EF645132}" destId="{422154BD-A03B-4670-BA24-EBBB8B0C6580}" srcOrd="0" destOrd="0" presId="urn:microsoft.com/office/officeart/2005/8/layout/radial6"/>
    <dgm:cxn modelId="{9F5E3867-641D-471E-865E-E6E1FAB7D272}" type="presOf" srcId="{B1A5480C-F20C-41A6-859D-28637C7A1F41}" destId="{892C6CF7-F07E-4AA6-B609-25B1FE1AF5C4}" srcOrd="0" destOrd="0" presId="urn:microsoft.com/office/officeart/2005/8/layout/radial6"/>
    <dgm:cxn modelId="{3FDA085E-8729-447C-AEA8-D2702B9979E8}" type="presOf" srcId="{AF6900E4-D78C-46AA-A1CB-6AA17A9D6FE3}" destId="{B1EF316B-A0FF-47BF-BC94-6EF060A92907}" srcOrd="0" destOrd="0" presId="urn:microsoft.com/office/officeart/2005/8/layout/radial6"/>
    <dgm:cxn modelId="{3ED5D883-F1AC-4DC6-89B4-CD41495EA84C}" type="presOf" srcId="{571F1DF6-B50B-40C1-9ECA-C0DBC109541C}" destId="{2281F436-E994-49C7-BF13-20D005D0E186}" srcOrd="0" destOrd="0" presId="urn:microsoft.com/office/officeart/2005/8/layout/radial6"/>
    <dgm:cxn modelId="{69B48797-D67C-4FE2-A0FE-487275F2754C}" srcId="{8A42365D-F5AF-446E-A0F0-7894B6905DA5}" destId="{571F1DF6-B50B-40C1-9ECA-C0DBC109541C}" srcOrd="0" destOrd="0" parTransId="{425E56F0-A0AD-4270-81CE-4AA1F5196608}" sibTransId="{97FBF38B-039C-42CD-8800-9B9102354D2B}"/>
    <dgm:cxn modelId="{240D10FF-B7F6-4BEE-BEDF-393B2DB19944}" type="presOf" srcId="{7CD7E903-EFE6-4193-B3A7-6E22DBAA4D87}" destId="{0305C507-6AF1-40AC-A8CC-CB922F786F98}" srcOrd="0" destOrd="0" presId="urn:microsoft.com/office/officeart/2005/8/layout/radial6"/>
    <dgm:cxn modelId="{8E299ECB-E383-41C9-9C34-0FCFD0262619}" srcId="{571F1DF6-B50B-40C1-9ECA-C0DBC109541C}" destId="{F247E204-622E-4AFF-8DE2-9EA63AA201A7}" srcOrd="0" destOrd="0" parTransId="{283597C0-35B5-4157-B698-FA568009EEF0}" sibTransId="{5DF42190-D417-4713-AC5E-7525C4552D98}"/>
    <dgm:cxn modelId="{18D99EC4-86DA-4190-BED5-B44FAE087D24}" type="presOf" srcId="{F247E204-622E-4AFF-8DE2-9EA63AA201A7}" destId="{669CB895-1E08-42FB-8D0A-254A4035CDC1}" srcOrd="0" destOrd="0" presId="urn:microsoft.com/office/officeart/2005/8/layout/radial6"/>
    <dgm:cxn modelId="{DE519A06-AAFD-4EE1-B050-9BF30542EB91}" type="presParOf" srcId="{9F835E5C-810A-4E0D-88B0-736EFCA0405F}" destId="{2281F436-E994-49C7-BF13-20D005D0E186}" srcOrd="0" destOrd="0" presId="urn:microsoft.com/office/officeart/2005/8/layout/radial6"/>
    <dgm:cxn modelId="{0EFD31B1-F31F-4BC2-A92C-C6BD21FD64B8}" type="presParOf" srcId="{9F835E5C-810A-4E0D-88B0-736EFCA0405F}" destId="{669CB895-1E08-42FB-8D0A-254A4035CDC1}" srcOrd="1" destOrd="0" presId="urn:microsoft.com/office/officeart/2005/8/layout/radial6"/>
    <dgm:cxn modelId="{93A055F1-B3A7-4B6E-A432-1CA865C17404}" type="presParOf" srcId="{9F835E5C-810A-4E0D-88B0-736EFCA0405F}" destId="{82929E53-F199-4E2E-AE97-9C5E39BE45A5}" srcOrd="2" destOrd="0" presId="urn:microsoft.com/office/officeart/2005/8/layout/radial6"/>
    <dgm:cxn modelId="{5D4926A0-4DD2-4B98-8C33-E9007E22298F}" type="presParOf" srcId="{9F835E5C-810A-4E0D-88B0-736EFCA0405F}" destId="{91449255-686C-49BF-9944-1CFB0DE86425}" srcOrd="3" destOrd="0" presId="urn:microsoft.com/office/officeart/2005/8/layout/radial6"/>
    <dgm:cxn modelId="{42B0FAD8-D14A-4866-B9B8-1CEBCD304E44}" type="presParOf" srcId="{9F835E5C-810A-4E0D-88B0-736EFCA0405F}" destId="{3ED90F9A-378C-4CA6-BA5C-1C289FC713B0}" srcOrd="4" destOrd="0" presId="urn:microsoft.com/office/officeart/2005/8/layout/radial6"/>
    <dgm:cxn modelId="{85E4C60A-3F15-4473-B7B1-973184E0E312}" type="presParOf" srcId="{9F835E5C-810A-4E0D-88B0-736EFCA0405F}" destId="{D06643C7-6A3D-46FE-B4F7-F0CDE3F54295}" srcOrd="5" destOrd="0" presId="urn:microsoft.com/office/officeart/2005/8/layout/radial6"/>
    <dgm:cxn modelId="{B301EC58-4517-4014-A86A-E87523707AF1}" type="presParOf" srcId="{9F835E5C-810A-4E0D-88B0-736EFCA0405F}" destId="{189541D1-1E2B-466A-8C71-C72D85736456}" srcOrd="6" destOrd="0" presId="urn:microsoft.com/office/officeart/2005/8/layout/radial6"/>
    <dgm:cxn modelId="{DDAE6A50-D921-49C0-B74A-856BCA024EBA}" type="presParOf" srcId="{9F835E5C-810A-4E0D-88B0-736EFCA0405F}" destId="{B1EF316B-A0FF-47BF-BC94-6EF060A92907}" srcOrd="7" destOrd="0" presId="urn:microsoft.com/office/officeart/2005/8/layout/radial6"/>
    <dgm:cxn modelId="{7FFC9D4A-AFB8-4C8A-A719-D4D0B159D018}" type="presParOf" srcId="{9F835E5C-810A-4E0D-88B0-736EFCA0405F}" destId="{153483A6-B67F-40A9-98F3-651DBF0D4920}" srcOrd="8" destOrd="0" presId="urn:microsoft.com/office/officeart/2005/8/layout/radial6"/>
    <dgm:cxn modelId="{30D8C2E1-D356-4F3D-A606-5DEB8FB1D378}" type="presParOf" srcId="{9F835E5C-810A-4E0D-88B0-736EFCA0405F}" destId="{0305C507-6AF1-40AC-A8CC-CB922F786F98}" srcOrd="9" destOrd="0" presId="urn:microsoft.com/office/officeart/2005/8/layout/radial6"/>
    <dgm:cxn modelId="{F656475F-FDDB-4652-B695-5B313F3316A1}" type="presParOf" srcId="{9F835E5C-810A-4E0D-88B0-736EFCA0405F}" destId="{892C6CF7-F07E-4AA6-B609-25B1FE1AF5C4}" srcOrd="10" destOrd="0" presId="urn:microsoft.com/office/officeart/2005/8/layout/radial6"/>
    <dgm:cxn modelId="{6EB45AE5-873C-472B-A76B-59AF756C81BC}" type="presParOf" srcId="{9F835E5C-810A-4E0D-88B0-736EFCA0405F}" destId="{49BF6128-CDBA-48C4-A3DF-E6CAAAFEF422}" srcOrd="11" destOrd="0" presId="urn:microsoft.com/office/officeart/2005/8/layout/radial6"/>
    <dgm:cxn modelId="{4FD936A5-DB73-4DC9-8BA2-E191C523E035}" type="presParOf" srcId="{9F835E5C-810A-4E0D-88B0-736EFCA0405F}" destId="{422154BD-A03B-4670-BA24-EBBB8B0C6580}" srcOrd="12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863A52-76D1-4AE2-93CB-C865A7428BA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95926DED-7A43-48B9-BAD1-1E4929FCDAA4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Вступление </a:t>
          </a:r>
          <a:endParaRPr lang="ru-RU" sz="2000" b="1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FD87C4CE-7A91-47D4-A2D9-F76BC5B09578}" type="parTrans" cxnId="{9CCE7CB4-2C93-4C0A-BEE2-8C9CD27E62E0}">
      <dgm:prSet/>
      <dgm:spPr/>
      <dgm:t>
        <a:bodyPr/>
        <a:lstStyle/>
        <a:p>
          <a:endParaRPr lang="ru-RU"/>
        </a:p>
      </dgm:t>
    </dgm:pt>
    <dgm:pt modelId="{110E04D9-6B0E-4CE9-B055-7462CFEC1ED2}" type="sibTrans" cxnId="{9CCE7CB4-2C93-4C0A-BEE2-8C9CD27E62E0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C72BC9D4-26DE-43D4-9BF0-ABF5B738669A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На балу</a:t>
          </a:r>
          <a:endParaRPr lang="ru-RU" sz="2000" b="1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4C667ADC-0071-41B0-A240-B3AA59548EB9}" type="parTrans" cxnId="{780EFE45-534A-48F5-942A-15F1775139DD}">
      <dgm:prSet/>
      <dgm:spPr/>
      <dgm:t>
        <a:bodyPr/>
        <a:lstStyle/>
        <a:p>
          <a:endParaRPr lang="ru-RU"/>
        </a:p>
      </dgm:t>
    </dgm:pt>
    <dgm:pt modelId="{BD5208B1-A887-4C99-ADAF-BD82C0F9FB2C}" type="sibTrans" cxnId="{780EFE45-534A-48F5-942A-15F1775139DD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03662D28-1AA6-4397-AF04-55724FFD5CC0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После бала </a:t>
          </a:r>
          <a:endParaRPr lang="ru-RU" sz="2000" b="1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E3706F51-AB17-4AB6-86AE-BAA7E99DB584}" type="parTrans" cxnId="{53BF7146-CD1D-472B-BF9A-A805CCCCA895}">
      <dgm:prSet/>
      <dgm:spPr/>
      <dgm:t>
        <a:bodyPr/>
        <a:lstStyle/>
        <a:p>
          <a:endParaRPr lang="ru-RU"/>
        </a:p>
      </dgm:t>
    </dgm:pt>
    <dgm:pt modelId="{BFC86EC9-F3BF-4BD4-AE60-A7111139F693}" type="sibTrans" cxnId="{53BF7146-CD1D-472B-BF9A-A805CCCCA895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E3C91739-E2DF-4553-BC17-697DC86181D2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Заключение </a:t>
          </a:r>
          <a:endParaRPr lang="ru-RU" sz="2000" b="1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E234B82A-32F7-4AA0-B49F-2FA9212D88B7}" type="parTrans" cxnId="{39C0D484-F00F-4302-ABC2-3E6FF13624B2}">
      <dgm:prSet/>
      <dgm:spPr/>
      <dgm:t>
        <a:bodyPr/>
        <a:lstStyle/>
        <a:p>
          <a:endParaRPr lang="ru-RU"/>
        </a:p>
      </dgm:t>
    </dgm:pt>
    <dgm:pt modelId="{C3A94E19-3AA7-4767-AD04-A8CE9DDF7CE5}" type="sibTrans" cxnId="{39C0D484-F00F-4302-ABC2-3E6FF13624B2}">
      <dgm:prSet/>
      <dgm:spPr/>
      <dgm:t>
        <a:bodyPr/>
        <a:lstStyle/>
        <a:p>
          <a:endParaRPr lang="ru-RU"/>
        </a:p>
      </dgm:t>
    </dgm:pt>
    <dgm:pt modelId="{238A10BB-BFCC-42FE-8791-7CDFCAC149CE}" type="pres">
      <dgm:prSet presAssocID="{5D863A52-76D1-4AE2-93CB-C865A7428BAE}" presName="Name0" presStyleCnt="0">
        <dgm:presLayoutVars>
          <dgm:dir/>
          <dgm:resizeHandles val="exact"/>
        </dgm:presLayoutVars>
      </dgm:prSet>
      <dgm:spPr/>
    </dgm:pt>
    <dgm:pt modelId="{9D746C9B-75DB-4565-B477-9D319BC0ED6A}" type="pres">
      <dgm:prSet presAssocID="{95926DED-7A43-48B9-BAD1-1E4929FCDAA4}" presName="node" presStyleLbl="node1" presStyleIdx="0" presStyleCnt="4" custScaleX="1092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B9D791-1CC4-4954-BDF3-200B9F99478D}" type="pres">
      <dgm:prSet presAssocID="{110E04D9-6B0E-4CE9-B055-7462CFEC1ED2}" presName="sibTrans" presStyleLbl="sibTrans2D1" presStyleIdx="0" presStyleCnt="3"/>
      <dgm:spPr/>
      <dgm:t>
        <a:bodyPr/>
        <a:lstStyle/>
        <a:p>
          <a:endParaRPr lang="ru-RU"/>
        </a:p>
      </dgm:t>
    </dgm:pt>
    <dgm:pt modelId="{402ABAE7-65DA-4AD8-B4E0-3AA4C3614566}" type="pres">
      <dgm:prSet presAssocID="{110E04D9-6B0E-4CE9-B055-7462CFEC1ED2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7D23DBB-EE21-4898-A2FD-4E2DA86834F5}" type="pres">
      <dgm:prSet presAssocID="{C72BC9D4-26DE-43D4-9BF0-ABF5B738669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1CFD8-644F-4348-AE32-57B6B026212F}" type="pres">
      <dgm:prSet presAssocID="{BD5208B1-A887-4C99-ADAF-BD82C0F9FB2C}" presName="sibTrans" presStyleLbl="sibTrans2D1" presStyleIdx="1" presStyleCnt="3"/>
      <dgm:spPr/>
      <dgm:t>
        <a:bodyPr/>
        <a:lstStyle/>
        <a:p>
          <a:endParaRPr lang="ru-RU"/>
        </a:p>
      </dgm:t>
    </dgm:pt>
    <dgm:pt modelId="{A3FCD76A-FA42-4C86-8C97-F43FF7AFEE36}" type="pres">
      <dgm:prSet presAssocID="{BD5208B1-A887-4C99-ADAF-BD82C0F9FB2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FAB5BF3-9EEB-49D3-A042-3024471834E4}" type="pres">
      <dgm:prSet presAssocID="{03662D28-1AA6-4397-AF04-55724FFD5CC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CD66C0-D06F-473E-865F-BC8BA9186588}" type="pres">
      <dgm:prSet presAssocID="{BFC86EC9-F3BF-4BD4-AE60-A7111139F693}" presName="sibTrans" presStyleLbl="sibTrans2D1" presStyleIdx="2" presStyleCnt="3"/>
      <dgm:spPr/>
      <dgm:t>
        <a:bodyPr/>
        <a:lstStyle/>
        <a:p>
          <a:endParaRPr lang="ru-RU"/>
        </a:p>
      </dgm:t>
    </dgm:pt>
    <dgm:pt modelId="{CB5183E7-827F-411E-A3F7-F0B22F1B25B5}" type="pres">
      <dgm:prSet presAssocID="{BFC86EC9-F3BF-4BD4-AE60-A7111139F693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6185FC68-1308-424D-BCC2-C56ECEEF7DF1}" type="pres">
      <dgm:prSet presAssocID="{E3C91739-E2DF-4553-BC17-697DC86181D2}" presName="node" presStyleLbl="node1" presStyleIdx="3" presStyleCnt="4" custScaleX="125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778A30-C694-4958-9A60-3A483661B42B}" type="presOf" srcId="{5D863A52-76D1-4AE2-93CB-C865A7428BAE}" destId="{238A10BB-BFCC-42FE-8791-7CDFCAC149CE}" srcOrd="0" destOrd="0" presId="urn:microsoft.com/office/officeart/2005/8/layout/process1"/>
    <dgm:cxn modelId="{E78624B5-54C1-4495-B9FC-9FFD4EF97651}" type="presOf" srcId="{BD5208B1-A887-4C99-ADAF-BD82C0F9FB2C}" destId="{1DA1CFD8-644F-4348-AE32-57B6B026212F}" srcOrd="0" destOrd="0" presId="urn:microsoft.com/office/officeart/2005/8/layout/process1"/>
    <dgm:cxn modelId="{602781AC-CC9D-4F24-B28E-86AB0AD33D9E}" type="presOf" srcId="{C72BC9D4-26DE-43D4-9BF0-ABF5B738669A}" destId="{E7D23DBB-EE21-4898-A2FD-4E2DA86834F5}" srcOrd="0" destOrd="0" presId="urn:microsoft.com/office/officeart/2005/8/layout/process1"/>
    <dgm:cxn modelId="{704F2A50-2478-4CB1-ACD5-6B5223E13C49}" type="presOf" srcId="{110E04D9-6B0E-4CE9-B055-7462CFEC1ED2}" destId="{22B9D791-1CC4-4954-BDF3-200B9F99478D}" srcOrd="0" destOrd="0" presId="urn:microsoft.com/office/officeart/2005/8/layout/process1"/>
    <dgm:cxn modelId="{39C0D484-F00F-4302-ABC2-3E6FF13624B2}" srcId="{5D863A52-76D1-4AE2-93CB-C865A7428BAE}" destId="{E3C91739-E2DF-4553-BC17-697DC86181D2}" srcOrd="3" destOrd="0" parTransId="{E234B82A-32F7-4AA0-B49F-2FA9212D88B7}" sibTransId="{C3A94E19-3AA7-4767-AD04-A8CE9DDF7CE5}"/>
    <dgm:cxn modelId="{BFE7A02D-C185-4FD7-AD7B-8663E62F2565}" type="presOf" srcId="{95926DED-7A43-48B9-BAD1-1E4929FCDAA4}" destId="{9D746C9B-75DB-4565-B477-9D319BC0ED6A}" srcOrd="0" destOrd="0" presId="urn:microsoft.com/office/officeart/2005/8/layout/process1"/>
    <dgm:cxn modelId="{780EFE45-534A-48F5-942A-15F1775139DD}" srcId="{5D863A52-76D1-4AE2-93CB-C865A7428BAE}" destId="{C72BC9D4-26DE-43D4-9BF0-ABF5B738669A}" srcOrd="1" destOrd="0" parTransId="{4C667ADC-0071-41B0-A240-B3AA59548EB9}" sibTransId="{BD5208B1-A887-4C99-ADAF-BD82C0F9FB2C}"/>
    <dgm:cxn modelId="{6FDFA7BB-B555-4925-8228-ACC52EEE4313}" type="presOf" srcId="{110E04D9-6B0E-4CE9-B055-7462CFEC1ED2}" destId="{402ABAE7-65DA-4AD8-B4E0-3AA4C3614566}" srcOrd="1" destOrd="0" presId="urn:microsoft.com/office/officeart/2005/8/layout/process1"/>
    <dgm:cxn modelId="{71F9E1D3-B03B-4549-B8D2-B2EA4B9E8565}" type="presOf" srcId="{BD5208B1-A887-4C99-ADAF-BD82C0F9FB2C}" destId="{A3FCD76A-FA42-4C86-8C97-F43FF7AFEE36}" srcOrd="1" destOrd="0" presId="urn:microsoft.com/office/officeart/2005/8/layout/process1"/>
    <dgm:cxn modelId="{B2A054E9-9ACF-48AB-B785-442061C0C835}" type="presOf" srcId="{BFC86EC9-F3BF-4BD4-AE60-A7111139F693}" destId="{CB5183E7-827F-411E-A3F7-F0B22F1B25B5}" srcOrd="1" destOrd="0" presId="urn:microsoft.com/office/officeart/2005/8/layout/process1"/>
    <dgm:cxn modelId="{9CCE7CB4-2C93-4C0A-BEE2-8C9CD27E62E0}" srcId="{5D863A52-76D1-4AE2-93CB-C865A7428BAE}" destId="{95926DED-7A43-48B9-BAD1-1E4929FCDAA4}" srcOrd="0" destOrd="0" parTransId="{FD87C4CE-7A91-47D4-A2D9-F76BC5B09578}" sibTransId="{110E04D9-6B0E-4CE9-B055-7462CFEC1ED2}"/>
    <dgm:cxn modelId="{EB20A4BB-4989-4790-A0FC-DD0A9E050730}" type="presOf" srcId="{03662D28-1AA6-4397-AF04-55724FFD5CC0}" destId="{0FAB5BF3-9EEB-49D3-A042-3024471834E4}" srcOrd="0" destOrd="0" presId="urn:microsoft.com/office/officeart/2005/8/layout/process1"/>
    <dgm:cxn modelId="{D81FED1E-D0A5-49BC-8CA3-EE483C029A62}" type="presOf" srcId="{E3C91739-E2DF-4553-BC17-697DC86181D2}" destId="{6185FC68-1308-424D-BCC2-C56ECEEF7DF1}" srcOrd="0" destOrd="0" presId="urn:microsoft.com/office/officeart/2005/8/layout/process1"/>
    <dgm:cxn modelId="{53BF7146-CD1D-472B-BF9A-A805CCCCA895}" srcId="{5D863A52-76D1-4AE2-93CB-C865A7428BAE}" destId="{03662D28-1AA6-4397-AF04-55724FFD5CC0}" srcOrd="2" destOrd="0" parTransId="{E3706F51-AB17-4AB6-86AE-BAA7E99DB584}" sibTransId="{BFC86EC9-F3BF-4BD4-AE60-A7111139F693}"/>
    <dgm:cxn modelId="{869DE99D-B8E0-4C9F-A290-1D850BF7B3BC}" type="presOf" srcId="{BFC86EC9-F3BF-4BD4-AE60-A7111139F693}" destId="{1BCD66C0-D06F-473E-865F-BC8BA9186588}" srcOrd="0" destOrd="0" presId="urn:microsoft.com/office/officeart/2005/8/layout/process1"/>
    <dgm:cxn modelId="{AA5FEFDC-08AB-424F-874A-7DB5E4BDF4BE}" type="presParOf" srcId="{238A10BB-BFCC-42FE-8791-7CDFCAC149CE}" destId="{9D746C9B-75DB-4565-B477-9D319BC0ED6A}" srcOrd="0" destOrd="0" presId="urn:microsoft.com/office/officeart/2005/8/layout/process1"/>
    <dgm:cxn modelId="{522ADA64-46E7-4C0E-ACDC-3257D707A1CF}" type="presParOf" srcId="{238A10BB-BFCC-42FE-8791-7CDFCAC149CE}" destId="{22B9D791-1CC4-4954-BDF3-200B9F99478D}" srcOrd="1" destOrd="0" presId="urn:microsoft.com/office/officeart/2005/8/layout/process1"/>
    <dgm:cxn modelId="{9CA3FCB4-A348-4A3F-9F7A-1BA06D20138A}" type="presParOf" srcId="{22B9D791-1CC4-4954-BDF3-200B9F99478D}" destId="{402ABAE7-65DA-4AD8-B4E0-3AA4C3614566}" srcOrd="0" destOrd="0" presId="urn:microsoft.com/office/officeart/2005/8/layout/process1"/>
    <dgm:cxn modelId="{B179AD42-EC6E-4779-9995-DA128B3A8AE1}" type="presParOf" srcId="{238A10BB-BFCC-42FE-8791-7CDFCAC149CE}" destId="{E7D23DBB-EE21-4898-A2FD-4E2DA86834F5}" srcOrd="2" destOrd="0" presId="urn:microsoft.com/office/officeart/2005/8/layout/process1"/>
    <dgm:cxn modelId="{C0154C34-727D-4CF0-A7A9-DC4871F51173}" type="presParOf" srcId="{238A10BB-BFCC-42FE-8791-7CDFCAC149CE}" destId="{1DA1CFD8-644F-4348-AE32-57B6B026212F}" srcOrd="3" destOrd="0" presId="urn:microsoft.com/office/officeart/2005/8/layout/process1"/>
    <dgm:cxn modelId="{7D0D55BD-304E-4500-8B08-8129B6BAC8D6}" type="presParOf" srcId="{1DA1CFD8-644F-4348-AE32-57B6B026212F}" destId="{A3FCD76A-FA42-4C86-8C97-F43FF7AFEE36}" srcOrd="0" destOrd="0" presId="urn:microsoft.com/office/officeart/2005/8/layout/process1"/>
    <dgm:cxn modelId="{2DA45B17-8320-4C9A-B5FC-D2F7774798B9}" type="presParOf" srcId="{238A10BB-BFCC-42FE-8791-7CDFCAC149CE}" destId="{0FAB5BF3-9EEB-49D3-A042-3024471834E4}" srcOrd="4" destOrd="0" presId="urn:microsoft.com/office/officeart/2005/8/layout/process1"/>
    <dgm:cxn modelId="{7F050134-F56E-4461-9FB2-A05F3A0FE1D6}" type="presParOf" srcId="{238A10BB-BFCC-42FE-8791-7CDFCAC149CE}" destId="{1BCD66C0-D06F-473E-865F-BC8BA9186588}" srcOrd="5" destOrd="0" presId="urn:microsoft.com/office/officeart/2005/8/layout/process1"/>
    <dgm:cxn modelId="{634962A8-112E-472B-B187-D7199B6D9526}" type="presParOf" srcId="{1BCD66C0-D06F-473E-865F-BC8BA9186588}" destId="{CB5183E7-827F-411E-A3F7-F0B22F1B25B5}" srcOrd="0" destOrd="0" presId="urn:microsoft.com/office/officeart/2005/8/layout/process1"/>
    <dgm:cxn modelId="{8A00752A-B819-4B93-A424-BA074ECF3314}" type="presParOf" srcId="{238A10BB-BFCC-42FE-8791-7CDFCAC149CE}" destId="{6185FC68-1308-424D-BCC2-C56ECEEF7DF1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2154BD-A03B-4670-BA24-EBBB8B0C6580}">
      <dsp:nvSpPr>
        <dsp:cNvPr id="0" name=""/>
        <dsp:cNvSpPr/>
      </dsp:nvSpPr>
      <dsp:spPr>
        <a:xfrm>
          <a:off x="2081600" y="623824"/>
          <a:ext cx="4162551" cy="4162551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5C507-6AF1-40AC-A8CC-CB922F786F98}">
      <dsp:nvSpPr>
        <dsp:cNvPr id="0" name=""/>
        <dsp:cNvSpPr/>
      </dsp:nvSpPr>
      <dsp:spPr>
        <a:xfrm>
          <a:off x="2081600" y="623824"/>
          <a:ext cx="4162551" cy="4162551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541D1-1E2B-466A-8C71-C72D85736456}">
      <dsp:nvSpPr>
        <dsp:cNvPr id="0" name=""/>
        <dsp:cNvSpPr/>
      </dsp:nvSpPr>
      <dsp:spPr>
        <a:xfrm>
          <a:off x="2081600" y="623824"/>
          <a:ext cx="4162551" cy="4162551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449255-686C-49BF-9944-1CFB0DE86425}">
      <dsp:nvSpPr>
        <dsp:cNvPr id="0" name=""/>
        <dsp:cNvSpPr/>
      </dsp:nvSpPr>
      <dsp:spPr>
        <a:xfrm>
          <a:off x="2081600" y="623824"/>
          <a:ext cx="4162551" cy="4162551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81F436-E994-49C7-BF13-20D005D0E186}">
      <dsp:nvSpPr>
        <dsp:cNvPr id="0" name=""/>
        <dsp:cNvSpPr/>
      </dsp:nvSpPr>
      <dsp:spPr>
        <a:xfrm>
          <a:off x="3204748" y="1746972"/>
          <a:ext cx="1916255" cy="191625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Контраст 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3204748" y="1746972"/>
        <a:ext cx="1916255" cy="1916255"/>
      </dsp:txXfrm>
    </dsp:sp>
    <dsp:sp modelId="{669CB895-1E08-42FB-8D0A-254A4035CDC1}">
      <dsp:nvSpPr>
        <dsp:cNvPr id="0" name=""/>
        <dsp:cNvSpPr/>
      </dsp:nvSpPr>
      <dsp:spPr>
        <a:xfrm>
          <a:off x="2590847" y="1424"/>
          <a:ext cx="3144057" cy="134137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Композиция 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590847" y="1424"/>
        <a:ext cx="3144057" cy="1341378"/>
      </dsp:txXfrm>
    </dsp:sp>
    <dsp:sp modelId="{3ED90F9A-378C-4CA6-BA5C-1C289FC713B0}">
      <dsp:nvSpPr>
        <dsp:cNvPr id="0" name=""/>
        <dsp:cNvSpPr/>
      </dsp:nvSpPr>
      <dsp:spPr>
        <a:xfrm>
          <a:off x="5136126" y="2034410"/>
          <a:ext cx="2119472" cy="134137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Система образов 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5136126" y="2034410"/>
        <a:ext cx="2119472" cy="1341378"/>
      </dsp:txXfrm>
    </dsp:sp>
    <dsp:sp modelId="{B1EF316B-A0FF-47BF-BC94-6EF060A92907}">
      <dsp:nvSpPr>
        <dsp:cNvPr id="0" name=""/>
        <dsp:cNvSpPr/>
      </dsp:nvSpPr>
      <dsp:spPr>
        <a:xfrm>
          <a:off x="2702242" y="4067397"/>
          <a:ext cx="2921267" cy="134137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Описание 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702242" y="4067397"/>
        <a:ext cx="2921267" cy="1341378"/>
      </dsp:txXfrm>
    </dsp:sp>
    <dsp:sp modelId="{892C6CF7-F07E-4AA6-B609-25B1FE1AF5C4}">
      <dsp:nvSpPr>
        <dsp:cNvPr id="0" name=""/>
        <dsp:cNvSpPr/>
      </dsp:nvSpPr>
      <dsp:spPr>
        <a:xfrm>
          <a:off x="1050201" y="2034410"/>
          <a:ext cx="2159378" cy="134137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Языковые средства</a:t>
          </a:r>
          <a:endParaRPr lang="ru-RU" sz="2400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1050201" y="2034410"/>
        <a:ext cx="2159378" cy="13413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746C9B-75DB-4565-B477-9D319BC0ED6A}">
      <dsp:nvSpPr>
        <dsp:cNvPr id="0" name=""/>
        <dsp:cNvSpPr/>
      </dsp:nvSpPr>
      <dsp:spPr>
        <a:xfrm>
          <a:off x="9261" y="708539"/>
          <a:ext cx="1720513" cy="945120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Вступление </a:t>
          </a:r>
          <a:endParaRPr lang="ru-RU" sz="2000" b="1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9261" y="708539"/>
        <a:ext cx="1720513" cy="945120"/>
      </dsp:txXfrm>
    </dsp:sp>
    <dsp:sp modelId="{22B9D791-1CC4-4954-BDF3-200B9F99478D}">
      <dsp:nvSpPr>
        <dsp:cNvPr id="0" name=""/>
        <dsp:cNvSpPr/>
      </dsp:nvSpPr>
      <dsp:spPr>
        <a:xfrm>
          <a:off x="1887294" y="985775"/>
          <a:ext cx="333942" cy="390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1887294" y="985775"/>
        <a:ext cx="333942" cy="390649"/>
      </dsp:txXfrm>
    </dsp:sp>
    <dsp:sp modelId="{E7D23DBB-EE21-4898-A2FD-4E2DA86834F5}">
      <dsp:nvSpPr>
        <dsp:cNvPr id="0" name=""/>
        <dsp:cNvSpPr/>
      </dsp:nvSpPr>
      <dsp:spPr>
        <a:xfrm>
          <a:off x="2359855" y="708539"/>
          <a:ext cx="1575201" cy="945120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На балу</a:t>
          </a:r>
          <a:endParaRPr lang="ru-RU" sz="2000" b="1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2359855" y="708539"/>
        <a:ext cx="1575201" cy="945120"/>
      </dsp:txXfrm>
    </dsp:sp>
    <dsp:sp modelId="{1DA1CFD8-644F-4348-AE32-57B6B026212F}">
      <dsp:nvSpPr>
        <dsp:cNvPr id="0" name=""/>
        <dsp:cNvSpPr/>
      </dsp:nvSpPr>
      <dsp:spPr>
        <a:xfrm>
          <a:off x="4092576" y="985775"/>
          <a:ext cx="333942" cy="390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4092576" y="985775"/>
        <a:ext cx="333942" cy="390649"/>
      </dsp:txXfrm>
    </dsp:sp>
    <dsp:sp modelId="{0FAB5BF3-9EEB-49D3-A042-3024471834E4}">
      <dsp:nvSpPr>
        <dsp:cNvPr id="0" name=""/>
        <dsp:cNvSpPr/>
      </dsp:nvSpPr>
      <dsp:spPr>
        <a:xfrm>
          <a:off x="4565136" y="708539"/>
          <a:ext cx="1575201" cy="945120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После бала </a:t>
          </a:r>
          <a:endParaRPr lang="ru-RU" sz="2000" b="1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4565136" y="708539"/>
        <a:ext cx="1575201" cy="945120"/>
      </dsp:txXfrm>
    </dsp:sp>
    <dsp:sp modelId="{1BCD66C0-D06F-473E-865F-BC8BA9186588}">
      <dsp:nvSpPr>
        <dsp:cNvPr id="0" name=""/>
        <dsp:cNvSpPr/>
      </dsp:nvSpPr>
      <dsp:spPr>
        <a:xfrm>
          <a:off x="6297858" y="985775"/>
          <a:ext cx="333942" cy="3906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6297858" y="985775"/>
        <a:ext cx="333942" cy="390649"/>
      </dsp:txXfrm>
    </dsp:sp>
    <dsp:sp modelId="{6185FC68-1308-424D-BCC2-C56ECEEF7DF1}">
      <dsp:nvSpPr>
        <dsp:cNvPr id="0" name=""/>
        <dsp:cNvSpPr/>
      </dsp:nvSpPr>
      <dsp:spPr>
        <a:xfrm>
          <a:off x="6770418" y="708539"/>
          <a:ext cx="1983320" cy="945120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Заключение </a:t>
          </a:r>
          <a:endParaRPr lang="ru-RU" sz="2000" b="1" kern="1200" dirty="0">
            <a:solidFill>
              <a:schemeClr val="accent6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6770418" y="708539"/>
        <a:ext cx="1983320" cy="945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briefly.ru/static/illustrations/80.jpg" TargetMode="External"/><Relationship Id="rId3" Type="http://schemas.openxmlformats.org/officeDocument/2006/relationships/hyperlink" Target="http://upyourpic.org/images/201310/fhntcqf727.jpg" TargetMode="External"/><Relationship Id="rId7" Type="http://schemas.openxmlformats.org/officeDocument/2006/relationships/hyperlink" Target="https://project.1september.ru/works/566687-w300.jpeg" TargetMode="External"/><Relationship Id="rId2" Type="http://schemas.openxmlformats.org/officeDocument/2006/relationships/hyperlink" Target="http://arttrans.com.ua/imageproduct/425/Kramskoy_Ivan_Nickolaevich_Portrait_of_the_Writer_L_N_Tolstoy_a_fragment_art_gallerys_prints_arts_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lymp74.ru/images/view.php?id=9ce284ddf7cda73a13ddb862a6b0cdd6096a1415e001e2bf415d3251a37455da" TargetMode="External"/><Relationship Id="rId5" Type="http://schemas.openxmlformats.org/officeDocument/2006/relationships/hyperlink" Target="http://www.2do2go.ru/uploads/full/8a926147630a7049f07d53d99e63b627_w960_h2048.jpg" TargetMode="External"/><Relationship Id="rId10" Type="http://schemas.openxmlformats.org/officeDocument/2006/relationships/hyperlink" Target="https://www.toppaidappsfree.com/wp-content/uploads/2017/07/unnamed-27.png" TargetMode="External"/><Relationship Id="rId4" Type="http://schemas.openxmlformats.org/officeDocument/2006/relationships/hyperlink" Target="http://www.muzcentrum.ru/img/upload/4506.jpg" TargetMode="External"/><Relationship Id="rId9" Type="http://schemas.openxmlformats.org/officeDocument/2006/relationships/hyperlink" Target="http://1.bp.blogspot.com/-z9VHWM5-Kko/VjKxcW53vXI/AAAAAAAAIyU/R4Y5IQt6MAo/s1600/illjustracija-Posle-bala-hudozhnik-N-A-Rashhektaev-6.bm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Лев Николаевич Толстой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толст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1600200"/>
            <a:ext cx="3200400" cy="4048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57200" y="1600200"/>
            <a:ext cx="3962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Нет человека более достойного имени гения, более сложного, противоречивого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и во всём прекрасного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М. Горький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Рассказ «После бала»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219200"/>
            <a:ext cx="762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Контраст – это ярко выраженная противоположность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52400" y="2133600"/>
          <a:ext cx="87630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52400" y="4724400"/>
            <a:ext cx="876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Рассказ, таким образом, заключён в "раму".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Этот композиционный приём называется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"рассказ в рассказе", потому что произведение написано писателем так, что о всех событиях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мы узнаём от рассказчика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D746C9B-75DB-4565-B477-9D319BC0E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graphicEl>
                                              <a:dgm id="{9D746C9B-75DB-4565-B477-9D319BC0ED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2B9D791-1CC4-4954-BDF3-200B9F9947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graphicEl>
                                              <a:dgm id="{22B9D791-1CC4-4954-BDF3-200B9F9947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7D23DBB-EE21-4898-A2FD-4E2DA8683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graphicEl>
                                              <a:dgm id="{E7D23DBB-EE21-4898-A2FD-4E2DA86834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A1CFD8-644F-4348-AE32-57B6B02621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graphicEl>
                                              <a:dgm id="{1DA1CFD8-644F-4348-AE32-57B6B02621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FAB5BF3-9EEB-49D3-A042-302447183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0FAB5BF3-9EEB-49D3-A042-3024471834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BCD66C0-D06F-473E-865F-BC8BA91865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graphicEl>
                                              <a:dgm id="{1BCD66C0-D06F-473E-865F-BC8BA91865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185FC68-1308-424D-BCC2-C56ECEEF7D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graphicEl>
                                              <a:dgm id="{6185FC68-1308-424D-BCC2-C56ECEEF7D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6" grpId="0">
        <p:bldSub>
          <a:bldDgm bld="one"/>
        </p:bldSub>
      </p:bldGraphic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Рассказ «После бала»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1676400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«Вот вы говорите,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человек не может сам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 себе понять, что хорошо, что дурно, что всё дело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среде, что среда заедает. А я думаю, что всё </a:t>
            </a:r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дело </a:t>
            </a:r>
          </a:p>
          <a:p>
            <a:pPr algn="ctr"/>
            <a:r>
              <a:rPr lang="ru-RU" sz="2400" b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случае…»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(Л.Н.Толстой, из рассказа  «После бала») 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иван васильевич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1219200"/>
            <a:ext cx="3124200" cy="4267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8200" y="914400"/>
            <a:ext cx="3048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/>
              </a:rPr>
              <a:t>Портрет Толстого</a:t>
            </a:r>
          </a:p>
          <a:p>
            <a:r>
              <a:rPr lang="ru-RU" dirty="0" smtClean="0">
                <a:hlinkClick r:id="rId3"/>
              </a:rPr>
              <a:t>Портрет Николая</a:t>
            </a:r>
          </a:p>
          <a:p>
            <a:r>
              <a:rPr lang="ru-RU" dirty="0" smtClean="0">
                <a:hlinkClick r:id="rId4"/>
              </a:rPr>
              <a:t>Бал</a:t>
            </a:r>
          </a:p>
          <a:p>
            <a:r>
              <a:rPr lang="ru-RU" dirty="0" smtClean="0">
                <a:hlinkClick r:id="rId5"/>
              </a:rPr>
              <a:t>Бал 2 </a:t>
            </a:r>
          </a:p>
          <a:p>
            <a:r>
              <a:rPr lang="ru-RU" dirty="0" smtClean="0">
                <a:hlinkClick r:id="rId6"/>
              </a:rPr>
              <a:t>Сцена бала  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Отец и дочь 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8"/>
              </a:rPr>
              <a:t>Избиение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9"/>
              </a:rPr>
              <a:t>Иван </a:t>
            </a:r>
            <a:r>
              <a:rPr lang="ru-RU" dirty="0" smtClean="0">
                <a:hlinkClick r:id="rId9"/>
              </a:rPr>
              <a:t>Васильевич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10"/>
              </a:rPr>
              <a:t>Книга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86000" y="304800"/>
            <a:ext cx="457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Использованные источники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533400"/>
            <a:ext cx="838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Рассказ – это эпический жанр. Основу рассказа обычно  составляет одно событие или происшествие, хотя могут быть и более  объёмные темы, охватывающие длительные отрезки времени, даже всю жизнь героя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t="13470" r="-30" b="15333"/>
          <a:stretch>
            <a:fillRect/>
          </a:stretch>
        </p:blipFill>
        <p:spPr bwMode="auto">
          <a:xfrm>
            <a:off x="2043039" y="3048000"/>
            <a:ext cx="5057922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История создания рассказа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толст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600200"/>
            <a:ext cx="2828265" cy="4048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33400" y="1219200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Николай Первый -  император Всероссийский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 14 декабря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(26 декабря)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1825 по 18 февраля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(2 марта) 1855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года.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Третий сын императора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Павла I и Марии Фёдоровны,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родной брат императора Александра I, 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отец императора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Александра II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Рассказ «После бала»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толст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1600200"/>
            <a:ext cx="3200400" cy="40481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81000" y="1752600"/>
            <a:ext cx="4343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Рассказ написан в 1903 году.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Какое значение имеет время написания рассказа? Почему Л.Н. Толстой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преклонном возрасте вернулся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к воспоминаниям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своей молодости,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положив их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в основу сюжета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рассказа    «После бала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»?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Рассказ «После бала»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толст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84494" y="1219200"/>
            <a:ext cx="6375012" cy="50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Рассказ «После бала»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толстой.jpg"/>
          <p:cNvPicPr>
            <a:picLocks noChangeAspect="1"/>
          </p:cNvPicPr>
          <p:nvPr/>
        </p:nvPicPr>
        <p:blipFill>
          <a:blip r:embed="rId2" cstate="print"/>
          <a:srcRect l="4430" t="1660" r="3925" b="2074"/>
          <a:stretch>
            <a:fillRect/>
          </a:stretch>
        </p:blipFill>
        <p:spPr>
          <a:xfrm>
            <a:off x="914400" y="1371600"/>
            <a:ext cx="3179379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бал4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1371600"/>
            <a:ext cx="322199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81000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Рассказ «После бала»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толст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1066800"/>
            <a:ext cx="6542584" cy="36363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480060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+mn-ea" charset="0"/>
                <a:cs typeface="Arial" pitchFamily="34" charset="0"/>
              </a:rPr>
              <a:t>Первоначально рассказ назывался по-разному: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+mn-ea" charset="0"/>
                <a:cs typeface="Arial" pitchFamily="34" charset="0"/>
              </a:rPr>
              <a:t>«Рассказ о бале и сквозь строй»,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+mn-ea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+mn-ea" charset="0"/>
                <a:cs typeface="Arial" pitchFamily="34" charset="0"/>
              </a:rPr>
              <a:t>«Дочь и отец», «А вы говорите…».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+mn-ea" charset="0"/>
                <a:cs typeface="Arial" pitchFamily="34" charset="0"/>
              </a:rPr>
              <a:t> Почему писатель остановился на названии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+mn-ea" charset="0"/>
                <a:cs typeface="Arial" pitchFamily="34" charset="0"/>
              </a:rPr>
              <a:t>«После бала»?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28600" y="152400"/>
          <a:ext cx="8686800" cy="6458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3581400"/>
                <a:gridCol w="3505200"/>
              </a:tblGrid>
              <a:tr h="568665">
                <a:tc>
                  <a:txBody>
                    <a:bodyPr/>
                    <a:lstStyle/>
                    <a:p>
                      <a:endParaRPr lang="ru-RU" sz="240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Бал </a:t>
                      </a:r>
                      <a:endParaRPr lang="ru-RU" sz="240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После бала </a:t>
                      </a:r>
                      <a:endParaRPr lang="ru-RU" sz="240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59205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Цвет </a:t>
                      </a:r>
                      <a:endParaRPr lang="ru-RU" sz="18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 белом платье, в белых перчатках, в белых башмачках, розовый пояс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 неё сияющее разрумянившееся лицо и ласковые милые глаза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Что-то большое, чёрное, жёсткое, много чёрных людей,  в чёрных мундирах,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Оголённый по пояс, спина его - что-то пёстрое, мокрое, красное, неестественное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9258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Музыка</a:t>
                      </a:r>
                      <a:r>
                        <a:rPr lang="ru-RU" sz="1800" b="1" baseline="0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8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0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Мазурка,  полька,  вальс </a:t>
                      </a:r>
                      <a:endParaRPr lang="ru-RU" sz="1600" b="1" i="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i="0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Били барабаны, свистела</a:t>
                      </a:r>
                      <a:r>
                        <a:rPr lang="ru-RU" sz="1600" b="1" i="0" baseline="0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флейта, бил перчаткой, барабанная дробь, всхлипывал, падали удары</a:t>
                      </a:r>
                      <a:endParaRPr lang="ru-RU" sz="1600" b="1" i="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560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Угощение </a:t>
                      </a:r>
                      <a:endParaRPr lang="ru-RU" sz="18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Бал чудесный, зала прекрасная, буфет великолепный, разливанное море шампанского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b="1" i="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9258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Полковник</a:t>
                      </a:r>
                      <a:endParaRPr lang="ru-RU" sz="18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Красивый, статный, высокий, свежий, с белыми усами, белыми бакенбардами, с блестящими глазами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Высокий военный, шёл твёрдой подрагивающей походкой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56091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n>
                            <a:solidFill>
                              <a:schemeClr val="accent6">
                                <a:lumMod val="50000"/>
                              </a:schemeClr>
                            </a:solidFill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Настроение </a:t>
                      </a:r>
                      <a:endParaRPr lang="ru-RU" sz="1800" b="1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Доволен, счастлив, блажен, добр</a:t>
                      </a:r>
                    </a:p>
                    <a:p>
                      <a:endParaRPr lang="ru-RU" sz="1600" b="1" i="0" dirty="0">
                        <a:ln>
                          <a:solidFill>
                            <a:schemeClr val="accent6">
                              <a:lumMod val="50000"/>
                            </a:schemeClr>
                          </a:solidFill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Было стыдно, опустил глаза, на сердце была почти физическая, доходившая до тошноты,  тоска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20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10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Автор подчёркивает контраст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533400" y="1143000"/>
          <a:ext cx="83058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281F436-E994-49C7-BF13-20D005D0E1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graphicEl>
                                              <a:dgm id="{2281F436-E994-49C7-BF13-20D005D0E1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69CB895-1E08-42FB-8D0A-254A4035CD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graphicEl>
                                              <a:dgm id="{669CB895-1E08-42FB-8D0A-254A4035CD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449255-686C-49BF-9944-1CFB0DE864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graphicEl>
                                              <a:dgm id="{91449255-686C-49BF-9944-1CFB0DE864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ED90F9A-378C-4CA6-BA5C-1C289FC713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>
                                            <p:graphicEl>
                                              <a:dgm id="{3ED90F9A-378C-4CA6-BA5C-1C289FC713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89541D1-1E2B-466A-8C71-C72D857364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>
                                            <p:graphicEl>
                                              <a:dgm id="{189541D1-1E2B-466A-8C71-C72D857364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EF316B-A0FF-47BF-BC94-6EF060A929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>
                                            <p:graphicEl>
                                              <a:dgm id="{B1EF316B-A0FF-47BF-BC94-6EF060A929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305C507-6AF1-40AC-A8CC-CB922F786F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>
                                            <p:graphicEl>
                                              <a:dgm id="{0305C507-6AF1-40AC-A8CC-CB922F786F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2C6CF7-F07E-4AA6-B609-25B1FE1AF5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>
                                            <p:graphicEl>
                                              <a:dgm id="{892C6CF7-F07E-4AA6-B609-25B1FE1AF5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22154BD-A03B-4670-BA24-EBBB8B0C6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>
                                            <p:graphicEl>
                                              <a:dgm id="{422154BD-A03B-4670-BA24-EBBB8B0C65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467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Se7eN</dc:creator>
  <cp:lastModifiedBy>Админ</cp:lastModifiedBy>
  <cp:revision>24</cp:revision>
  <dcterms:created xsi:type="dcterms:W3CDTF">2016-01-28T13:05:01Z</dcterms:created>
  <dcterms:modified xsi:type="dcterms:W3CDTF">2017-12-23T09:41:59Z</dcterms:modified>
</cp:coreProperties>
</file>