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6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1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44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709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619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875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4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82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98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7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0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97358-097A-4A8C-BD84-6C8C96674BFB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D91AB-1ABE-4C80-846F-2228581A0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1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776152" y="0"/>
            <a:ext cx="6096000" cy="16945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образования города Москвы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автономное образовательное учреждение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высшего образования города Москвы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«Московский городской педагогический университет»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Институт педагогики и психологии образования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Департамент педагогики ИППО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3817" y="2274303"/>
            <a:ext cx="6096000" cy="266226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–презентация  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 </a:t>
            </a:r>
          </a:p>
          <a:p>
            <a:pPr indent="450215" algn="ctr"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Закаливание ребенка.</a:t>
            </a:r>
            <a:r>
              <a:rPr lang="ru-RU" sz="1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дисциплине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Технология и технология физического воспитания детей дошкольного возраста.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Направление подготовки /специальность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44.03.01. Педагогическое образование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Профиль подготовки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Дошкольное образование</a:t>
            </a:r>
            <a:endParaRPr lang="ru-RU" sz="1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24152" y="4546938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Выполнила: студентка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 ДОШ к-з </a:t>
            </a:r>
            <a:r>
              <a:rPr lang="ru-RU" sz="140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группа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Хазанова. А.Г.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spcAft>
                <a:spcPts val="0"/>
              </a:spcAft>
            </a:pP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Проверила: </a:t>
            </a:r>
            <a:r>
              <a:rPr lang="ru-RU" sz="14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к.п.н</a:t>
            </a:r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доцент.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ru-RU" sz="1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Борисова. М.М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33785" y="5903213"/>
            <a:ext cx="2496064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Москва,2017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63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6135" y="1172890"/>
            <a:ext cx="1117973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Правильное физическое воспитание ребенка не мыслимо без закаливания его организма.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действенным из них является закаливание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эффективным способом закаливания водой является  плавание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Плавание как и любые водные процедуры, совершенствует терморегуляцию, то есть образование и отдачу тепла организмом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Погружаясь в воду, ребенок испытывает ощущение холода </a:t>
            </a:r>
            <a:r>
              <a:rPr lang="ru-RU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большой разницы температуры воды и тела. Чтобы согреться перед плаванием дети принимают теплый душ. Использование упражнений на суше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воде дает возможность разогреть организм ребенка и тогда по телу начнется разливаться тепло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купаются при температуре воздуха не ниже 25 "С и воды 23 °С. Нельзя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купаться  натощак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раньше чем через 1,5 ч после приема пищи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занятии необходимо рассказать детям о технике безопасности и правилах поведения в бассейне. После поверки умения плавать проводится занятие в воде, куда включаются простейшие упражнения.  </a:t>
            </a:r>
            <a:r>
              <a:rPr lang="ru-RU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375718" cy="14992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356" y="5284574"/>
            <a:ext cx="1375718" cy="149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86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53" y="4926012"/>
            <a:ext cx="1222248" cy="170383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95632" y="492378"/>
            <a:ext cx="1087394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первом занятии необходимо рассказать детям о технике безопасности и правилах поведения в бассейне. После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в воде, куда включаются простейшие упражнения.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Регулярные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 плаванием - лучшая тренировка дыхательной системы. Плавание улучшает вентиляцию легких, закрепляет навык глубокого и ритмичного дыхания.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помогут простейшие упражнения на дыхание, ведь существует присказка: «Плавать умеет тот, кто владеет дыханием».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на суше: 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Задержка дыхания.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Попросите малыша на счёт «Раз», «Два», «Три» задержать дыхание после обычного вдоха. Громко считайте вслух.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Громкий выдох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Делаем глубокий вдох, задерживаем чуть-чуть дыхание, плотно сомкнув губы. После этого делаем быстрый энергичный выдох, пытаясь при этом громко произнести «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Упражнение воде: 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Поплавок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ребенок охватывает себя за колени и прислоняет их к грудной клетке, держится на как можно дольше.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82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636" b="1"/>
          <a:stretch/>
        </p:blipFill>
        <p:spPr>
          <a:xfrm>
            <a:off x="0" y="2"/>
            <a:ext cx="12192000" cy="68579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192" y="4962699"/>
            <a:ext cx="2454506" cy="164591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94271" y="1299686"/>
            <a:ext cx="10635048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Плавание, игры  на воде - один из самых полезных видов физических упражнений, они способствуют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оздоровлению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детей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 заставляет работать основные группы мышц, укрепляет осанку, предупреждает плоскостопие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дошкольного возраста облегчает работу сердца, укрепляет желудочки и предсердия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плаванию крепче становятся мышцы таза и брюшного пресса. Улучшается обмен веществ и аппетит.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Массирующие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температурные воздействия воды при плавании оказывают положительное влияние на нервную систему.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2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0" y="2286794"/>
            <a:ext cx="2705100" cy="3429000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714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27222" y="823784"/>
            <a:ext cx="11519941" cy="5770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Игровых упражнений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быстрее?»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игры.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сигналу забежать - выбежать из воды. Тот, кто первым окажется на берегу, победил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Водолазы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indent="457200" algn="just">
              <a:lnSpc>
                <a:spcPct val="150000"/>
              </a:lnSpc>
            </a:pPr>
            <a:r>
              <a:rPr lang="ru-RU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Описание игры.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Игроки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очереди ныряют, доставая предметы со дна. Выигрывает тот, кто достанет больше всех предметов за один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раз.</a:t>
            </a:r>
          </a:p>
          <a:p>
            <a:pPr indent="45720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«Рыбаки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рыбки»</a:t>
            </a:r>
            <a:endParaRPr lang="ru-RU" cap="all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fontAlgn="t">
              <a:lnSpc>
                <a:spcPct val="150000"/>
              </a:lnSpc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ориентировки в воде и освоение погружений с головой.</a:t>
            </a:r>
          </a:p>
          <a:p>
            <a:pPr indent="457200" algn="just" fontAlgn="t">
              <a:lnSpc>
                <a:spcPct val="150000"/>
              </a:lnSpc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игры.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Три-четыре участника («рыбаки»), держась за руки, продвигаются по бассейну, стараясь окружить («поймать в сеть») убегающих «рыбок». Пойманная «рыбка» становится «рыбаком». Игра заканчивается, когда будут пойманы все «рыбки», причем последняя считается самой проворной.</a:t>
            </a:r>
          </a:p>
          <a:p>
            <a:pPr indent="457200" algn="just" fontAlgn="t">
              <a:lnSpc>
                <a:spcPct val="150000"/>
              </a:lnSpc>
            </a:pP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указания.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Нельзя ловить «рыбок» «разорванной» сетью. Если «рыбка» во время преследования погрузится в воду с головой или нырнет, то она считается непойманной.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0293" y="-8238"/>
            <a:ext cx="1485127" cy="184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5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237"/>
            <a:ext cx="12192000" cy="6858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073990" y="1176063"/>
            <a:ext cx="10483696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</a:pP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организованные занятия разносторонне и гармонично развивают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формированию силы, выносливости, ловкости, быстроты и других качеств, 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так-же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 влияют на физическое развитие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занятий в бассейне нужно  принять теплый душ. Высушится как следует. И если есть кафе сходить и попить травяной чай теплый .    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систематических занятиях плаванием детский организм становится невосприимчивым к простудным заболеваниям. В процессе обучения плаванию, здоровье детей, которые регулярно посещают бассейн, меньше </a:t>
            </a:r>
            <a:r>
              <a:rPr lang="ru-RU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болеют . </a:t>
            </a:r>
            <a:r>
              <a:rPr lang="ru-RU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Вот почему плавание является таким эффективным средством закаливания организма вообще и в особенности детей дошкольного возраста.</a:t>
            </a: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24" y="4958124"/>
            <a:ext cx="1222248" cy="17038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157" y="96792"/>
            <a:ext cx="1762897" cy="1311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0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048000" y="2967335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4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1643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185</Words>
  <Application>Microsoft Office PowerPoint</Application>
  <PresentationFormat>Широкоэкранный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Cемен Хазанов</dc:creator>
  <cp:lastModifiedBy>Cемен Хазанов</cp:lastModifiedBy>
  <cp:revision>19</cp:revision>
  <dcterms:created xsi:type="dcterms:W3CDTF">2017-12-11T07:03:26Z</dcterms:created>
  <dcterms:modified xsi:type="dcterms:W3CDTF">2017-12-23T18:14:33Z</dcterms:modified>
</cp:coreProperties>
</file>