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68" r:id="rId15"/>
    <p:sldId id="269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7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9442" y="2060848"/>
            <a:ext cx="7117180" cy="1872208"/>
          </a:xfrm>
        </p:spPr>
        <p:txBody>
          <a:bodyPr>
            <a:normAutofit/>
          </a:bodyPr>
          <a:lstStyle/>
          <a:p>
            <a:r>
              <a:rPr lang="ru-RU" dirty="0" smtClean="0"/>
              <a:t>Подвижные игры </a:t>
            </a:r>
            <a:br>
              <a:rPr lang="ru-RU" dirty="0" smtClean="0"/>
            </a:br>
            <a:r>
              <a:rPr lang="ru-RU" dirty="0" smtClean="0"/>
              <a:t>в жизни дошкольников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Автор-составитель: инструктор по физкультуре Феофанова Т.Ю.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8122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split orient="vert"/>
      </p:transition>
    </mc:Choice>
    <mc:Fallback xmlns=""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32656"/>
            <a:ext cx="8208912" cy="633670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Подвижные игры имеют оздоровительное, воспитательное, и образовательное значение, легкодоступны для семейной физкультуры. Они улучшают физическое развитие детей, благотворно воздействуют на нервную систему и укрепляют здоровье.</a:t>
            </a:r>
          </a:p>
          <a:p>
            <a:r>
              <a:rPr lang="ru-RU" sz="2000" dirty="0" smtClean="0"/>
              <a:t>В играх воспитываются основные физические  качества детей, такие как сила, быстрота, выносливость, и совершенствуются разнообразные двигательные умения и навыки.</a:t>
            </a:r>
          </a:p>
          <a:p>
            <a:r>
              <a:rPr lang="ru-RU" sz="2000" dirty="0" smtClean="0"/>
              <a:t>Проводить игры можно в любое время года на открытом воздухе. Продолжительность игры с детьми от 3 до 6 лет в среднем составляет 10-20 минут.</a:t>
            </a:r>
          </a:p>
          <a:p>
            <a:r>
              <a:rPr lang="ru-RU" sz="2000" dirty="0" smtClean="0"/>
              <a:t>По окончании игры необходимо поощрить каждого игрока, отметив его ловкость, силу, инициативу.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0617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234963" cy="1728192"/>
          </a:xfrm>
        </p:spPr>
        <p:txBody>
          <a:bodyPr/>
          <a:lstStyle/>
          <a:p>
            <a:r>
              <a:rPr lang="ru-RU" dirty="0" smtClean="0"/>
              <a:t>Требования безопасности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во время проведения 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подвижных игр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2060848"/>
            <a:ext cx="7234963" cy="3797950"/>
          </a:xfrm>
        </p:spPr>
        <p:txBody>
          <a:bodyPr>
            <a:normAutofit/>
          </a:bodyPr>
          <a:lstStyle/>
          <a:p>
            <a:r>
              <a:rPr lang="ru-RU" dirty="0" smtClean="0"/>
              <a:t>Перед игрой необходимо провести разминку</a:t>
            </a:r>
          </a:p>
          <a:p>
            <a:r>
              <a:rPr lang="ru-RU" dirty="0" smtClean="0"/>
              <a:t>Внимательно слушать и выполнять все команды воспитателя</a:t>
            </a:r>
          </a:p>
          <a:p>
            <a:r>
              <a:rPr lang="ru-RU" dirty="0" smtClean="0"/>
              <a:t>Строго выполнять правила игры</a:t>
            </a:r>
          </a:p>
          <a:p>
            <a:r>
              <a:rPr lang="ru-RU" dirty="0" smtClean="0"/>
              <a:t>Избегать столкновений, толчков, ударов </a:t>
            </a:r>
          </a:p>
          <a:p>
            <a:r>
              <a:rPr lang="ru-RU" dirty="0" smtClean="0"/>
              <a:t>При падении надо сгруппироваться и как можно быстрее встать на ноги</a:t>
            </a:r>
          </a:p>
          <a:p>
            <a:r>
              <a:rPr lang="ru-RU" dirty="0" smtClean="0"/>
              <a:t>При возникновении неисправности спортивного инвентаря или оборудования следует прекратить игру и устранить неполадки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2128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4624"/>
            <a:ext cx="7162955" cy="1555575"/>
          </a:xfrm>
        </p:spPr>
        <p:txBody>
          <a:bodyPr/>
          <a:lstStyle/>
          <a:p>
            <a:r>
              <a:rPr lang="ru-RU" dirty="0" smtClean="0"/>
              <a:t>Подвижные игры для самых маленьких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96753"/>
            <a:ext cx="7450987" cy="466204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Игры для малышей должны быть несложными и не продолжительными, поскольку маленькие дети быстро устают и перестают получать удовольствие от игры. Поэтому каждая игра должна длиться не более 10 минут.</a:t>
            </a:r>
          </a:p>
          <a:p>
            <a:r>
              <a:rPr lang="ru-RU" sz="2000" dirty="0" smtClean="0"/>
              <a:t>Для детей 1-3 лет подвижные игры особенно полезны, так как они укрепляют еще слабые мышцы ребенка, учат соотносить слова с вещами, помогают развить координацию движений. В таких играх желательно задействовать как можно больше предметов, например мячи, кубики, стулья…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141343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Игры со словами и движениями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340769"/>
            <a:ext cx="7306971" cy="451803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Такие игры больше напоминают веселые уроки физкультуры, они переплетаются с чтением наизусть простых стихотворений и поговорок. Умение соединять слова и движения помогает ребёнку научиться быстро мыслить и реагировать на команду ведущего.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7195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692696"/>
            <a:ext cx="7125112" cy="5616623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У медведя во бору 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 Для этой игры необходимо участие двух взрослых. «Медведь» (один из взрослых) сидит на стульчике в углу комнаты и «спит». Другой взрослый вместе с ребенком (или детьми) ходит по лесу, собирает «грибы», «ягоды», они перекликаются: «Ау! Ау!». Затем взрослый и дети, взявшись за руки, начинают приближаться к «медведю» со словами: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У медведя во бору </a:t>
            </a:r>
          </a:p>
          <a:p>
            <a:r>
              <a:rPr lang="ru-RU" dirty="0"/>
              <a:t> Много шишек наберу, </a:t>
            </a:r>
          </a:p>
          <a:p>
            <a:r>
              <a:rPr lang="ru-RU" dirty="0"/>
              <a:t>А медведь слепой –</a:t>
            </a:r>
          </a:p>
          <a:p>
            <a:r>
              <a:rPr lang="ru-RU" dirty="0"/>
              <a:t>Не бежит за мной. </a:t>
            </a:r>
          </a:p>
          <a:p>
            <a:r>
              <a:rPr lang="ru-RU" dirty="0"/>
              <a:t>Веточка обломится –</a:t>
            </a:r>
          </a:p>
          <a:p>
            <a:r>
              <a:rPr lang="ru-RU" dirty="0"/>
              <a:t>Медведь за мной погонится!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На последнем слове «медведь» рычит (нежно!, чтобы не испугать малышей) и бежит за играющими, ловя их. 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7359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620689"/>
            <a:ext cx="7125112" cy="5238110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Мыши водят хоровод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 Дети - «мыши» - водят хоровод, в середине «спит» «кот» (один из детей)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Мыши водят хоровод</a:t>
            </a:r>
          </a:p>
          <a:p>
            <a:r>
              <a:rPr lang="ru-RU" dirty="0"/>
              <a:t> На лежанке дремлет кот.</a:t>
            </a:r>
          </a:p>
          <a:p>
            <a:r>
              <a:rPr lang="ru-RU" dirty="0"/>
              <a:t>«Тише, мыши, не шумите,</a:t>
            </a:r>
          </a:p>
          <a:p>
            <a:r>
              <a:rPr lang="ru-RU" dirty="0"/>
              <a:t>Кота Ваську не будите.</a:t>
            </a:r>
          </a:p>
          <a:p>
            <a:r>
              <a:rPr lang="ru-RU" dirty="0"/>
              <a:t>Как проснётся Васька кот</a:t>
            </a:r>
          </a:p>
          <a:p>
            <a:r>
              <a:rPr lang="ru-RU" dirty="0"/>
              <a:t> Разобьёт наш хоровод!»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На последних словах «кот» просыпается и ловит «мышей». Спрятаться дети могут, если сядут на стульчики (заберутся в норки).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4365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Подвижные игры для детей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от 2 до 5 лет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играх для детей этого возраста уже просматривается несложный сюжет, хотя в основном содержание игр сводится к повторению движений ведущего.</a:t>
            </a:r>
          </a:p>
          <a:p>
            <a:r>
              <a:rPr lang="ru-RU" dirty="0"/>
              <a:t> </a:t>
            </a:r>
            <a:r>
              <a:rPr lang="ru-RU" dirty="0" smtClean="0"/>
              <a:t>начинают проводиться командные игры, так как ребёнок уже в состоянии скоординировать свои действия с действиями других игроков и умеет принимать решения в разных игровых ситуациях.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3080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692697"/>
            <a:ext cx="7125112" cy="5166102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***</a:t>
            </a:r>
          </a:p>
          <a:p>
            <a:r>
              <a:rPr lang="ru-RU" dirty="0"/>
              <a:t>Шла коза на каблуках</a:t>
            </a:r>
          </a:p>
          <a:p>
            <a:r>
              <a:rPr lang="ru-RU" dirty="0"/>
              <a:t> Шла коза на каблуках</a:t>
            </a:r>
          </a:p>
          <a:p>
            <a:r>
              <a:rPr lang="ru-RU" dirty="0"/>
              <a:t> В модных красных сапогах</a:t>
            </a:r>
          </a:p>
          <a:p>
            <a:r>
              <a:rPr lang="ru-RU" dirty="0"/>
              <a:t>(Идем на носочках)</a:t>
            </a:r>
          </a:p>
          <a:p>
            <a:r>
              <a:rPr lang="ru-RU" dirty="0"/>
              <a:t>По дорожке: цок-цок-цок!</a:t>
            </a:r>
          </a:p>
          <a:p>
            <a:r>
              <a:rPr lang="ru-RU" dirty="0"/>
              <a:t>Поломала каблучок.</a:t>
            </a:r>
          </a:p>
          <a:p>
            <a:r>
              <a:rPr lang="ru-RU" dirty="0"/>
              <a:t> (идем прихрамывая)</a:t>
            </a:r>
          </a:p>
          <a:p>
            <a:r>
              <a:rPr lang="ru-RU" dirty="0"/>
              <a:t>Вот коза на одной ножке</a:t>
            </a:r>
          </a:p>
          <a:p>
            <a:r>
              <a:rPr lang="ru-RU" dirty="0"/>
              <a:t> Поскакала по дорожке</a:t>
            </a:r>
          </a:p>
          <a:p>
            <a:r>
              <a:rPr lang="ru-RU" dirty="0"/>
              <a:t> Прыг-скок, прыг-скок!</a:t>
            </a:r>
          </a:p>
          <a:p>
            <a:r>
              <a:rPr lang="ru-RU" dirty="0"/>
              <a:t> (скачем на одной ножке)</a:t>
            </a:r>
          </a:p>
          <a:p>
            <a:r>
              <a:rPr lang="ru-RU" dirty="0"/>
              <a:t>Вновь сломала каблучок!</a:t>
            </a:r>
          </a:p>
          <a:p>
            <a:r>
              <a:rPr lang="ru-RU" dirty="0"/>
              <a:t> (осторожно падаем на пол)</a:t>
            </a:r>
          </a:p>
          <a:p>
            <a:r>
              <a:rPr lang="ru-RU" dirty="0"/>
              <a:t>Вот коза сняла сапожки,</a:t>
            </a:r>
          </a:p>
          <a:p>
            <a:r>
              <a:rPr lang="ru-RU" dirty="0"/>
              <a:t>Зашагала по дорожке:</a:t>
            </a:r>
          </a:p>
          <a:p>
            <a:r>
              <a:rPr lang="ru-RU" dirty="0"/>
              <a:t>Топ-топ! Топ-топ!</a:t>
            </a:r>
          </a:p>
          <a:p>
            <a:r>
              <a:rPr lang="ru-RU" dirty="0"/>
              <a:t>Как легко без каблуков!</a:t>
            </a:r>
          </a:p>
          <a:p>
            <a:r>
              <a:rPr lang="ru-RU" dirty="0"/>
              <a:t> (весело шагаем)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396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П/и « </a:t>
            </a:r>
            <a:r>
              <a:rPr lang="ru-RU" dirty="0" err="1"/>
              <a:t>Ловишки</a:t>
            </a:r>
            <a:r>
              <a:rPr lang="ru-RU" dirty="0"/>
              <a:t>»</a:t>
            </a:r>
          </a:p>
          <a:p>
            <a:endParaRPr lang="ru-RU" dirty="0"/>
          </a:p>
          <a:p>
            <a:r>
              <a:rPr lang="ru-RU" dirty="0"/>
              <a:t>Цель: развивать ловкость, быстроту.</a:t>
            </a:r>
          </a:p>
          <a:p>
            <a:endParaRPr lang="ru-RU" dirty="0"/>
          </a:p>
          <a:p>
            <a:r>
              <a:rPr lang="ru-RU" dirty="0"/>
              <a:t>Ход игры: С помощью считалочки выбирается </a:t>
            </a:r>
            <a:r>
              <a:rPr lang="ru-RU" dirty="0" err="1"/>
              <a:t>ловишка</a:t>
            </a:r>
            <a:r>
              <a:rPr lang="ru-RU" dirty="0"/>
              <a:t>. Он становится в центре. Дети стоят в одной стороне. По сигналу дети перебегают на другую сторону, а </a:t>
            </a:r>
            <a:r>
              <a:rPr lang="ru-RU" dirty="0" err="1"/>
              <a:t>ловишка</a:t>
            </a:r>
            <a:r>
              <a:rPr lang="ru-RU" dirty="0"/>
              <a:t> старается их поймать. Пойманный становится </a:t>
            </a:r>
            <a:r>
              <a:rPr lang="ru-RU" dirty="0" err="1"/>
              <a:t>ловишкой</a:t>
            </a:r>
            <a:r>
              <a:rPr lang="ru-RU" dirty="0"/>
              <a:t>. В конце игры говорят, какой </a:t>
            </a:r>
            <a:r>
              <a:rPr lang="ru-RU" dirty="0" err="1"/>
              <a:t>ловишка</a:t>
            </a:r>
            <a:r>
              <a:rPr lang="ru-RU" dirty="0"/>
              <a:t> самый ловкий.</a:t>
            </a:r>
          </a:p>
        </p:txBody>
      </p:sp>
    </p:spTree>
    <p:extLst>
      <p:ext uri="{BB962C8B-B14F-4D97-AF65-F5344CB8AC3E}">
        <p14:creationId xmlns:p14="http://schemas.microsoft.com/office/powerpoint/2010/main" val="1100047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Подвижные игры</a:t>
            </a:r>
            <a:br>
              <a:rPr lang="ru-RU" dirty="0" smtClean="0"/>
            </a:br>
            <a:r>
              <a:rPr lang="ru-RU" dirty="0" smtClean="0"/>
              <a:t>         для детей от 5 лет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620688"/>
            <a:ext cx="7992888" cy="5904657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Способность играть в команде не только воспитывает в детях здоровое чувство коллективизма, но и развивает чувство уверенности, способность к самовыражению, развивает образное мышление. Игры для 5-летних и старше обретают законченный сюжет, в них появляются победители и побежденные. Каждый ребёнок узнаёт радость победы и горечь поражения- это бесценный жизненный урок, который пригодиться детям в дальнейшем.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634863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4509120"/>
            <a:ext cx="7125112" cy="2592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Для  любого ребёнка с момента рождения существует только один способ познания окружающей среды-игра. Играя ребёнок постепенно входит в мир взрослой жизни с её правилами, запретами, возможностями. Именно в игре формируется характер ребёнка.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908720"/>
            <a:ext cx="5535990" cy="3679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118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836712"/>
            <a:ext cx="7125113" cy="5040560"/>
          </a:xfrm>
        </p:spPr>
        <p:txBody>
          <a:bodyPr/>
          <a:lstStyle/>
          <a:p>
            <a:r>
              <a:rPr lang="ru-RU" dirty="0"/>
              <a:t>«Кто обгонит?»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На одной стороне площадки дети стоят в одну шеренгу с мячами в руках. По команде: «Марш!» дети бегут, подбрасывая мячи над головой, на противоположную сторону площадки. Побеждает тот, кто, не уронив мяч, прибежит первым.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7769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692697"/>
            <a:ext cx="7125112" cy="5166102"/>
          </a:xfrm>
        </p:spPr>
        <p:txBody>
          <a:bodyPr>
            <a:normAutofit/>
          </a:bodyPr>
          <a:lstStyle/>
          <a:p>
            <a:r>
              <a:rPr lang="ru-RU" dirty="0"/>
              <a:t>«Веревочка» </a:t>
            </a:r>
          </a:p>
          <a:p>
            <a:endParaRPr lang="ru-RU" dirty="0"/>
          </a:p>
          <a:p>
            <a:r>
              <a:rPr lang="ru-RU" dirty="0"/>
              <a:t>На землю кладут веревочку длиной не менее 1 м, на расстоянии 5–6 м от ее концов ставят флажки, кубики или другие предметы. Двое детей встают у концов веревочки лицом к своим флажкам. По сигналу воспитателя: «Раз, два, три – беги!» дети бегут каждый к своему флажку, стараясь обежать его как можно быстрее, вернуться к веревочке и дернуть ее за конец в свою сторону. Побеждает тот, кому это удалось сделать первым. Вместо веревочки можно использовать скакалку. При подборе пар для игры воспитатель должен учитывать физическую подготовленность детей. Важно, чтобы дети в парах были примерно равны по силам.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5140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Спасибо!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994" y="1806575"/>
            <a:ext cx="6062011" cy="4052888"/>
          </a:xfrm>
        </p:spPr>
      </p:pic>
    </p:spTree>
    <p:extLst>
      <p:ext uri="{BB962C8B-B14F-4D97-AF65-F5344CB8AC3E}">
        <p14:creationId xmlns:p14="http://schemas.microsoft.com/office/powerpoint/2010/main" val="1241654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2000" dirty="0" smtClean="0"/>
              <a:t>Игра, это врождённая потребность ребенка. Большинство современных игр пришли из глубины веков, ведь еще наши прабабушки играли в жмурки, в лапту и в салки. Потребность в движении у детей была всегда, а сегодня, как никогда, она стоит очень остро. Ведь не секрет, что современные дети очень много времени проводят перед телевизором и компьютером, а не на спортивной площадке или играя во дворе с друзьями.  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60648"/>
            <a:ext cx="4608512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74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3356992"/>
            <a:ext cx="7125112" cy="2501806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sz="2300" dirty="0" smtClean="0"/>
              <a:t>Подвижные игры- наиболее удачное сочетание видов деятельности ребенка, способствующих его всестороннему развитию и укреплению здоровья. И поэтому все заботливые и заинтересованные родители должны уделять как можно больше времени и внимания своим детям, не только покупая им игрушки и сладости, но и играя вместе с ними. Не стоит стесняться бегать и прыгать вместе со своими детьми, ведь никакие взрослые условности и собственные комплексы не заменят улыбки здорового малыша</a:t>
            </a:r>
            <a:r>
              <a:rPr lang="ru-RU" sz="2100" dirty="0" smtClean="0"/>
              <a:t>.</a:t>
            </a:r>
            <a:endParaRPr lang="ru-RU" sz="21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404664"/>
            <a:ext cx="3493244" cy="3493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781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3645024"/>
            <a:ext cx="7125112" cy="2213774"/>
          </a:xfrm>
        </p:spPr>
        <p:txBody>
          <a:bodyPr/>
          <a:lstStyle/>
          <a:p>
            <a:r>
              <a:rPr lang="ru-RU" dirty="0" smtClean="0"/>
              <a:t>Играть для детей- это прежде всего двигаться, действовать во время подвижных игр у детей совершенствуется координация движений, развивается инициативность и самостоятельность, уверенность и настойчивость. Дети учатся согласовывать свои действия и соблюдать определённые правила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20" t="8128" r="14778" b="19174"/>
          <a:stretch/>
        </p:blipFill>
        <p:spPr>
          <a:xfrm>
            <a:off x="2411760" y="332656"/>
            <a:ext cx="3979326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081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548681"/>
            <a:ext cx="7595003" cy="531011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Подвижные игры влияют на умственное развитие ребёнка, они способствуют развитию логического мышления, учат укрощать эмоции, мгновенно реагировать на действия соперника и партнёра. </a:t>
            </a:r>
          </a:p>
          <a:p>
            <a:r>
              <a:rPr lang="ru-RU" sz="2000" dirty="0" smtClean="0"/>
              <a:t>Дети дошкольного возраста очень подвижны. Подвижные игры в плане воспитания неоценимы для детей раннего и дошкольного возраста, поэтому они должны быть неотъемлемой частью общего двигательного режима ребёнка. Важнейший результат игры- радость, удовлетворение, эмоциональный подъём.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30630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4005064"/>
            <a:ext cx="7125112" cy="266429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У 3-4-летних детей мышление конкретно, внимание неустойчиво, поэтому содержание игр должно быть доступным и сопровождаться текстом который раскрывает содержание игры. Это может быть короткая песенка или стихотворение («Солнышко- дождик», «У медведя во бору»…).</a:t>
            </a:r>
          </a:p>
          <a:p>
            <a:r>
              <a:rPr lang="ru-RU" dirty="0" smtClean="0"/>
              <a:t>В играх детей этого возраста отсутствует </a:t>
            </a:r>
            <a:r>
              <a:rPr lang="ru-RU" dirty="0" err="1" smtClean="0"/>
              <a:t>соревновательность</a:t>
            </a:r>
            <a:r>
              <a:rPr lang="ru-RU" dirty="0" smtClean="0"/>
              <a:t>. Их увлекает процесс, а не результат.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900" y="188640"/>
            <a:ext cx="5918200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33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3789040"/>
            <a:ext cx="7125112" cy="295232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 детьми в возрасте 5-6 лет проводят игры с включением образов и действий, которые они наблюдают в жизни, знакомых по книгам и картинкам.</a:t>
            </a:r>
          </a:p>
          <a:p>
            <a:r>
              <a:rPr lang="ru-RU" dirty="0" smtClean="0"/>
              <a:t>В игры можно вносить элементы соревнования. Организуются игры на развитие координации движений, ловкости. В них включают бег на скорость, метание предмета, прыжки через препятствия. Используется также текст, который определяет ритм движений, способствует развитию речи ребёнка.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16632"/>
            <a:ext cx="5616624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470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3933056"/>
            <a:ext cx="7125112" cy="2664296"/>
          </a:xfrm>
        </p:spPr>
        <p:txBody>
          <a:bodyPr/>
          <a:lstStyle/>
          <a:p>
            <a:r>
              <a:rPr lang="ru-RU" dirty="0" smtClean="0"/>
              <a:t>В играх для 6-7-летних детей значительно чаще применяются бег, прыжки, лазанье, метание. Дети в этом возрасте увлечены не только процессом игры, но и её результатом, поэтому для них можно устраивать игры-соревнования.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5" y="116632"/>
            <a:ext cx="4392489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197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310</TotalTime>
  <Words>1329</Words>
  <Application>Microsoft Office PowerPoint</Application>
  <PresentationFormat>Экран (4:3)</PresentationFormat>
  <Paragraphs>100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Courier New</vt:lpstr>
      <vt:lpstr>Trebuchet MS</vt:lpstr>
      <vt:lpstr>Verdana</vt:lpstr>
      <vt:lpstr>Wingdings 2</vt:lpstr>
      <vt:lpstr>Spring</vt:lpstr>
      <vt:lpstr>Подвижные игры  в жизни дошкольников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Требования безопасности      во время проведения            подвижных игр </vt:lpstr>
      <vt:lpstr>Подвижные игры для самых маленьких</vt:lpstr>
      <vt:lpstr>Игры со словами и движениями</vt:lpstr>
      <vt:lpstr>Презентация PowerPoint</vt:lpstr>
      <vt:lpstr>Презентация PowerPoint</vt:lpstr>
      <vt:lpstr>Подвижные игры для детей             от 2 до 5 лет</vt:lpstr>
      <vt:lpstr>Презентация PowerPoint</vt:lpstr>
      <vt:lpstr>Презентация PowerPoint</vt:lpstr>
      <vt:lpstr>         Подвижные игры          для детей от 5 лет</vt:lpstr>
      <vt:lpstr>«Кто обгонит?»   На одной стороне площадки дети стоят в одну шеренгу с мячами в руках. По команде: «Марш!» дети бегут, подбрасывая мячи над головой, на противоположную сторону площадки. Побеждает тот, кто, не уронив мяч, прибежит первым.  </vt:lpstr>
      <vt:lpstr>Презентация PowerPoint</vt:lpstr>
      <vt:lpstr>                 Спасибо!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Подвижные игры  в жизни дошкольников</dc:title>
  <dc:creator>ira</dc:creator>
  <cp:lastModifiedBy>ДС346_4</cp:lastModifiedBy>
  <cp:revision>30</cp:revision>
  <dcterms:created xsi:type="dcterms:W3CDTF">2013-11-17T09:52:35Z</dcterms:created>
  <dcterms:modified xsi:type="dcterms:W3CDTF">2017-05-03T02:05:44Z</dcterms:modified>
</cp:coreProperties>
</file>