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57" r:id="rId5"/>
    <p:sldId id="258" r:id="rId6"/>
    <p:sldId id="259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FDE30-58EF-40E2-BCC8-659BA04A7CEB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DF6B5-39BB-443C-8562-0595D46183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/>
              <a:t>Weather Forecast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0"/>
            <a:ext cx="806489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/>
              <a:t>Listen and read the poem. </a:t>
            </a:r>
          </a:p>
          <a:p>
            <a:endParaRPr lang="en-US" dirty="0" smtClean="0"/>
          </a:p>
          <a:p>
            <a:r>
              <a:rPr lang="en-US" sz="3600" dirty="0" smtClean="0"/>
              <a:t>When the weather is wet </a:t>
            </a:r>
          </a:p>
          <a:p>
            <a:r>
              <a:rPr lang="en-US" sz="3600" dirty="0" smtClean="0"/>
              <a:t>We must not fret, </a:t>
            </a:r>
          </a:p>
          <a:p>
            <a:r>
              <a:rPr lang="en-US" sz="3600" dirty="0" smtClean="0"/>
              <a:t>When the weather is cold </a:t>
            </a:r>
          </a:p>
          <a:p>
            <a:r>
              <a:rPr lang="en-US" sz="3600" dirty="0" smtClean="0"/>
              <a:t>We must not scold. </a:t>
            </a:r>
          </a:p>
          <a:p>
            <a:r>
              <a:rPr lang="en-US" sz="3600" dirty="0" smtClean="0"/>
              <a:t>When the weather is warm </a:t>
            </a:r>
          </a:p>
          <a:p>
            <a:r>
              <a:rPr lang="en-US" sz="3600" dirty="0" smtClean="0"/>
              <a:t>We must not storm, </a:t>
            </a:r>
          </a:p>
          <a:p>
            <a:r>
              <a:rPr lang="en-US" sz="3600" dirty="0" smtClean="0"/>
              <a:t>But be thankful together </a:t>
            </a:r>
          </a:p>
          <a:p>
            <a:r>
              <a:rPr lang="en-US" sz="3600" dirty="0" smtClean="0"/>
              <a:t>Whatever the weather.</a:t>
            </a:r>
          </a:p>
          <a:p>
            <a:endParaRPr lang="en-US" dirty="0" smtClean="0"/>
          </a:p>
          <a:p>
            <a:r>
              <a:rPr lang="en-US" dirty="0" smtClean="0"/>
              <a:t>fret </a:t>
            </a:r>
            <a:r>
              <a:rPr lang="ru-RU" dirty="0" smtClean="0"/>
              <a:t>— беспокоиться, волноваться </a:t>
            </a:r>
            <a:endParaRPr lang="en-US" dirty="0" smtClean="0"/>
          </a:p>
          <a:p>
            <a:r>
              <a:rPr lang="en-US" dirty="0" smtClean="0"/>
              <a:t>scold </a:t>
            </a:r>
            <a:r>
              <a:rPr lang="ru-RU" dirty="0" smtClean="0"/>
              <a:t>— ворчать </a:t>
            </a:r>
            <a:endParaRPr lang="en-US" dirty="0" smtClean="0"/>
          </a:p>
          <a:p>
            <a:r>
              <a:rPr lang="en-US" dirty="0" smtClean="0"/>
              <a:t>storm </a:t>
            </a:r>
            <a:r>
              <a:rPr lang="ru-RU" dirty="0" smtClean="0"/>
              <a:t>— кричать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2060848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Complete the dialogues. </a:t>
            </a:r>
          </a:p>
          <a:p>
            <a:endParaRPr lang="ru-RU" sz="3200" b="1" dirty="0" smtClean="0"/>
          </a:p>
          <a:p>
            <a:r>
              <a:rPr lang="ru-RU" sz="3200" dirty="0" smtClean="0"/>
              <a:t>1. </a:t>
            </a:r>
            <a:r>
              <a:rPr lang="en-US" sz="3200" dirty="0" smtClean="0"/>
              <a:t>It's a lovely morning, isn't it? </a:t>
            </a:r>
            <a:r>
              <a:rPr lang="ru-RU" sz="3200" dirty="0" smtClean="0"/>
              <a:t>— </a:t>
            </a:r>
            <a:r>
              <a:rPr lang="en-US" sz="3200" dirty="0" smtClean="0"/>
              <a:t>Yes,...</a:t>
            </a:r>
          </a:p>
          <a:p>
            <a:r>
              <a:rPr lang="ru-RU" sz="3200" dirty="0" smtClean="0"/>
              <a:t>2. </a:t>
            </a:r>
            <a:r>
              <a:rPr lang="en-US" sz="3200" dirty="0" smtClean="0"/>
              <a:t>The view is lovely, isn't it? </a:t>
            </a:r>
            <a:r>
              <a:rPr lang="ru-RU" sz="3200" dirty="0" smtClean="0"/>
              <a:t>— </a:t>
            </a:r>
            <a:r>
              <a:rPr lang="en-US" sz="3200" dirty="0" smtClean="0"/>
              <a:t>Yes,...</a:t>
            </a:r>
          </a:p>
          <a:p>
            <a:r>
              <a:rPr lang="ru-RU" sz="3200" dirty="0" smtClean="0"/>
              <a:t>3. </a:t>
            </a:r>
            <a:r>
              <a:rPr lang="en-US" sz="3200" dirty="0" smtClean="0"/>
              <a:t>What a miserable day! </a:t>
            </a:r>
            <a:r>
              <a:rPr lang="ru-RU" sz="3200" dirty="0" smtClean="0"/>
              <a:t>— </a:t>
            </a:r>
            <a:r>
              <a:rPr lang="en-US" sz="3200" dirty="0" smtClean="0"/>
              <a:t>Yes,...</a:t>
            </a:r>
          </a:p>
          <a:p>
            <a:r>
              <a:rPr lang="ru-RU" sz="3200" dirty="0" smtClean="0"/>
              <a:t>4. </a:t>
            </a:r>
            <a:r>
              <a:rPr lang="en-US" sz="3200" dirty="0" smtClean="0"/>
              <a:t>The summer is awful, isn't it? </a:t>
            </a:r>
            <a:r>
              <a:rPr lang="ru-RU" sz="3200" dirty="0" smtClean="0"/>
              <a:t>— </a:t>
            </a:r>
            <a:r>
              <a:rPr lang="en-US" sz="3200" dirty="0" smtClean="0"/>
              <a:t>Yes,...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628800"/>
            <a:ext cx="65527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good weather       	bad weather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lovely, nice, 		terrible,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beautiful, 			awful,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wonderful 			miserable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Example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It's a lovely day, isn't it? — Yes, wonderful, isn't it?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0 Домашние\мама\0 new portfolio\заготовки\урок 8.2 кл\maxresdefaul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120765" cy="3442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2048" y="4005064"/>
            <a:ext cx="57241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a) the weather is fine and warm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b) the weather is cold and windy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c) the weather is rainy and misty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d) you don’t like the weather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 descr="G:\0 Домашние\мама\0 new portfolio\заготовки\урок 8.2 кл\Tema-pogoda-na-anglijskom-yazyke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9350" y="3356992"/>
            <a:ext cx="29146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3212976"/>
            <a:ext cx="2483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When 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99592" y="332656"/>
            <a:ext cx="824440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Choose the right ending to the sentences: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1. Britain isn't a wet and foggy land but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a) the rains here are very heavy.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 it often rains in the south of Britain.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c) you can never be sure of a dry day.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2. Because of the changeable weather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a) the British often catch bad colds.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 people carry umbrellas every day.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c) they often talk about it.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3. Britain's climate has got a bad reputation because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a) it is very cold in winter.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b) the weather changes quickly.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c) it often rains in summer.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836712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Look back at the text about Britain's climate</a:t>
            </a:r>
            <a:r>
              <a:rPr lang="en-US" sz="2800" b="1" dirty="0" smtClean="0"/>
              <a:t>. </a:t>
            </a:r>
          </a:p>
          <a:p>
            <a:pPr algn="ctr"/>
            <a:r>
              <a:rPr lang="en-US" sz="2800" b="1" dirty="0" smtClean="0"/>
              <a:t>Match the two parts of the statements.</a:t>
            </a:r>
          </a:p>
          <a:p>
            <a:endParaRPr lang="en-US" sz="2800" dirty="0" smtClean="0"/>
          </a:p>
          <a:p>
            <a:r>
              <a:rPr lang="ru-RU" sz="2800" dirty="0" smtClean="0"/>
              <a:t>1. </a:t>
            </a:r>
            <a:r>
              <a:rPr lang="en-US" sz="2800" dirty="0" smtClean="0"/>
              <a:t>The weather in England</a:t>
            </a:r>
          </a:p>
          <a:p>
            <a:r>
              <a:rPr lang="ru-RU" sz="2800" dirty="0" smtClean="0"/>
              <a:t>2. </a:t>
            </a:r>
            <a:r>
              <a:rPr lang="en-US" sz="2800" dirty="0" smtClean="0"/>
              <a:t>Other countries have a climate</a:t>
            </a:r>
          </a:p>
          <a:p>
            <a:r>
              <a:rPr lang="ru-RU" sz="2800" dirty="0" smtClean="0"/>
              <a:t>3. </a:t>
            </a:r>
            <a:r>
              <a:rPr lang="en-US" sz="2800" dirty="0" smtClean="0"/>
              <a:t>When it rains heavily, they say</a:t>
            </a:r>
          </a:p>
          <a:p>
            <a:r>
              <a:rPr lang="ru-RU" sz="2800" dirty="0" smtClean="0"/>
              <a:t>4. </a:t>
            </a:r>
            <a:r>
              <a:rPr lang="en-US" sz="2800" dirty="0" smtClean="0"/>
              <a:t>In some parts of Britain</a:t>
            </a:r>
          </a:p>
          <a:p>
            <a:pPr lvl="2"/>
            <a:endParaRPr lang="en-US" sz="2800" dirty="0" smtClean="0"/>
          </a:p>
          <a:p>
            <a:pPr lvl="3"/>
            <a:r>
              <a:rPr lang="en-US" sz="2800" dirty="0" smtClean="0"/>
              <a:t>a) it's raining cats and dogs.</a:t>
            </a:r>
          </a:p>
          <a:p>
            <a:pPr lvl="3"/>
            <a:r>
              <a:rPr lang="en-US" sz="2800" dirty="0" smtClean="0"/>
              <a:t>b) in England they have weather.</a:t>
            </a:r>
          </a:p>
          <a:p>
            <a:pPr lvl="3"/>
            <a:r>
              <a:rPr lang="en-US" sz="2800" dirty="0" smtClean="0"/>
              <a:t>c) winter goes by without any snow falling.</a:t>
            </a:r>
          </a:p>
          <a:p>
            <a:pPr lvl="3"/>
            <a:r>
              <a:rPr lang="en-US" sz="2800" dirty="0" smtClean="0"/>
              <a:t>d) changes very quickly.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7" y="1268756"/>
          <a:ext cx="7992887" cy="5040560"/>
        </p:xfrm>
        <a:graphic>
          <a:graphicData uri="http://schemas.openxmlformats.org/drawingml/2006/table">
            <a:tbl>
              <a:tblPr/>
              <a:tblGrid>
                <a:gridCol w="2567664"/>
                <a:gridCol w="2584918"/>
                <a:gridCol w="2840305"/>
              </a:tblGrid>
              <a:tr h="504056">
                <a:tc>
                  <a:txBody>
                    <a:bodyPr/>
                    <a:lstStyle/>
                    <a:p>
                      <a:pPr marL="2470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latin typeface="Times New Roman"/>
                          <a:ea typeface="Times New Roman"/>
                          <a:cs typeface="Times New Roman"/>
                        </a:rPr>
                        <a:t>Cities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76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Times New Roman"/>
                        </a:rPr>
                        <a:t>Weather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latin typeface="Times New Roman"/>
                          <a:ea typeface="Times New Roman"/>
                          <a:cs typeface="Times New Roman"/>
                        </a:rPr>
                        <a:t>Temperature, °C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Amsterdam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cool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wet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+6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Moscow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sunny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cloudy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6421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spc="-100">
                          <a:latin typeface="Times New Roman"/>
                          <a:ea typeface="Times New Roman"/>
                          <a:cs typeface="Times New Roman"/>
                        </a:rPr>
                        <a:t>-1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St 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Petersburg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cloudy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windy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5659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Washington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dry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warm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477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+13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Helsinki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sunny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dry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432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+10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Canberra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wet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hot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477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+23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Wellington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sunny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cloudy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4452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+28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Ottawa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stormy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windy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6432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+4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smtClean="0">
                          <a:latin typeface="Times New Roman"/>
                          <a:ea typeface="Times New Roman"/>
                          <a:cs typeface="Times New Roman"/>
                        </a:rPr>
                        <a:t> Tokyo</a:t>
                      </a:r>
                      <a:endParaRPr lang="en-US" sz="280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cloudy</a:t>
                      </a:r>
                      <a:r>
                        <a:rPr lang="en-US" sz="2800" dirty="0">
                          <a:latin typeface="Times New Roman"/>
                          <a:ea typeface="Times New Roman"/>
                          <a:cs typeface="Times New Roman"/>
                        </a:rPr>
                        <a:t>, dry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64325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+20</a:t>
                      </a:r>
                      <a:endParaRPr lang="en-US" sz="2800" dirty="0">
                        <a:latin typeface="Arial"/>
                        <a:ea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Listen to the weather forecast</a:t>
            </a:r>
            <a:r>
              <a:rPr lang="en-US" sz="3200" b="1" dirty="0" smtClean="0"/>
              <a:t>. </a:t>
            </a:r>
          </a:p>
          <a:p>
            <a:pPr algn="ctr"/>
            <a:r>
              <a:rPr lang="en-US" sz="3200" b="1" dirty="0" smtClean="0"/>
              <a:t>Fill in the table </a:t>
            </a:r>
            <a:endParaRPr lang="en-US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260648"/>
            <a:ext cx="799288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Work in pairs. </a:t>
            </a:r>
          </a:p>
          <a:p>
            <a:pPr algn="ctr"/>
            <a:endParaRPr lang="en-US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200" b="1" dirty="0" smtClean="0"/>
              <a:t>Use the table in Ex. </a:t>
            </a:r>
            <a:r>
              <a:rPr lang="ru-RU" sz="3200" b="1" dirty="0" smtClean="0"/>
              <a:t>17 </a:t>
            </a:r>
            <a:r>
              <a:rPr lang="en-US" sz="3200" b="1" dirty="0" smtClean="0"/>
              <a:t>and discuss the weather in different cities.</a:t>
            </a:r>
          </a:p>
          <a:p>
            <a:endParaRPr lang="en-US" sz="3200" b="1" dirty="0" smtClean="0"/>
          </a:p>
          <a:p>
            <a:r>
              <a:rPr lang="en-US" sz="3200" dirty="0" smtClean="0"/>
              <a:t>Example: </a:t>
            </a:r>
          </a:p>
          <a:p>
            <a:r>
              <a:rPr lang="ru-RU" sz="3200" dirty="0" smtClean="0"/>
              <a:t>— </a:t>
            </a:r>
            <a:r>
              <a:rPr lang="en-US" sz="3200" dirty="0" smtClean="0"/>
              <a:t>What was the weather like in Tokyo?</a:t>
            </a:r>
          </a:p>
          <a:p>
            <a:r>
              <a:rPr lang="ru-RU" sz="3200" dirty="0" smtClean="0"/>
              <a:t>— </a:t>
            </a:r>
            <a:r>
              <a:rPr lang="en-US" sz="3200" dirty="0" smtClean="0"/>
              <a:t>It was rather cold. It was 1°C below zero.</a:t>
            </a:r>
          </a:p>
          <a:p>
            <a:endParaRPr lang="en-US" sz="3200" dirty="0" smtClean="0"/>
          </a:p>
          <a:p>
            <a:r>
              <a:rPr lang="ru-RU" sz="3200" dirty="0" smtClean="0"/>
              <a:t>— </a:t>
            </a:r>
            <a:r>
              <a:rPr lang="en-US" sz="3200" dirty="0" smtClean="0"/>
              <a:t>What was the weather like in Moscow?</a:t>
            </a:r>
          </a:p>
          <a:p>
            <a:r>
              <a:rPr lang="ru-RU" sz="3200" dirty="0" smtClean="0"/>
              <a:t>— </a:t>
            </a:r>
            <a:r>
              <a:rPr lang="en-US" sz="3200" dirty="0" smtClean="0"/>
              <a:t>It was dry and hot. It was </a:t>
            </a:r>
            <a:r>
              <a:rPr lang="ru-RU" sz="3200" dirty="0" smtClean="0"/>
              <a:t>29 </a:t>
            </a:r>
            <a:r>
              <a:rPr lang="en-US" sz="3200" dirty="0" smtClean="0"/>
              <a:t>°C.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491</Words>
  <Application>Microsoft Office PowerPoint</Application>
  <PresentationFormat>On-screen Show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Weather Forecast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13</cp:revision>
  <dcterms:created xsi:type="dcterms:W3CDTF">2017-11-06T10:02:50Z</dcterms:created>
  <dcterms:modified xsi:type="dcterms:W3CDTF">2017-12-23T13:18:29Z</dcterms:modified>
</cp:coreProperties>
</file>