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A0D98F-F741-483F-AFB2-1D396A29563C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AE65CE-9A5B-4D37-9098-4E64A1E20A0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571612"/>
            <a:ext cx="69294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400" b="1" dirty="0">
                <a:solidFill>
                  <a:srgbClr val="7030A0"/>
                </a:solidFill>
              </a:rPr>
              <a:t>Метод рационализации в логарифмических неравенствах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750595" y="4293096"/>
            <a:ext cx="38701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Учителя математики</a:t>
            </a:r>
          </a:p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МКОУ «</a:t>
            </a:r>
            <a:r>
              <a:rPr lang="ru-RU" sz="2000" b="1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Суджанская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</a:t>
            </a:r>
          </a:p>
          <a:p>
            <a:pPr algn="r"/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 № 2»</a:t>
            </a:r>
          </a:p>
          <a:p>
            <a:pPr algn="r"/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ПоречнойИ.В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 l="26903" t="23437" r="34663" b="16992"/>
          <a:stretch>
            <a:fillRect/>
          </a:stretch>
        </p:blipFill>
        <p:spPr bwMode="auto">
          <a:xfrm>
            <a:off x="714348" y="632689"/>
            <a:ext cx="7643866" cy="6225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 l="26903" t="22461" r="25329" b="12109"/>
          <a:stretch>
            <a:fillRect/>
          </a:stretch>
        </p:blipFill>
        <p:spPr bwMode="auto">
          <a:xfrm>
            <a:off x="714348" y="500042"/>
            <a:ext cx="785818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 l="27452" t="22461" r="29722" b="12109"/>
          <a:stretch>
            <a:fillRect/>
          </a:stretch>
        </p:blipFill>
        <p:spPr bwMode="auto">
          <a:xfrm>
            <a:off x="714348" y="69550"/>
            <a:ext cx="7786742" cy="600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 l="29100" t="21484" r="28623" b="9179"/>
          <a:stretch>
            <a:fillRect/>
          </a:stretch>
        </p:blipFill>
        <p:spPr bwMode="auto">
          <a:xfrm>
            <a:off x="428596" y="0"/>
            <a:ext cx="7643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l="26903" t="21484" r="27525" b="10156"/>
          <a:stretch>
            <a:fillRect/>
          </a:stretch>
        </p:blipFill>
        <p:spPr bwMode="auto">
          <a:xfrm>
            <a:off x="285720" y="285728"/>
            <a:ext cx="821537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 l="28001" t="21875" r="34114" b="11718"/>
          <a:stretch>
            <a:fillRect/>
          </a:stretch>
        </p:blipFill>
        <p:spPr bwMode="auto">
          <a:xfrm>
            <a:off x="714348" y="285728"/>
            <a:ext cx="785818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928662" y="785794"/>
            <a:ext cx="70009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 рационализации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решении неравенств,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содержащих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иррациональные выражения.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 l="28001" t="22461" r="34663" b="8203"/>
          <a:stretch>
            <a:fillRect/>
          </a:stretch>
        </p:blipFill>
        <p:spPr bwMode="auto">
          <a:xfrm>
            <a:off x="1071538" y="0"/>
            <a:ext cx="8072462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29100" t="33203" r="38506" b="13086"/>
          <a:stretch>
            <a:fillRect/>
          </a:stretch>
        </p:blipFill>
        <p:spPr bwMode="auto">
          <a:xfrm>
            <a:off x="1142976" y="331715"/>
            <a:ext cx="7000924" cy="652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 l="26903" t="34180" r="40154" b="18945"/>
          <a:stretch>
            <a:fillRect/>
          </a:stretch>
        </p:blipFill>
        <p:spPr bwMode="auto">
          <a:xfrm>
            <a:off x="1500166" y="571480"/>
            <a:ext cx="6715172" cy="537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785918" y="428604"/>
          <a:ext cx="5715040" cy="5857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3" imgW="3213100" imgH="3683000" progId="Equation.3">
                  <p:embed/>
                </p:oleObj>
              </mc:Choice>
              <mc:Fallback>
                <p:oleObj name="Формула" r:id="rId3" imgW="3213100" imgH="3683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18" y="428604"/>
                        <a:ext cx="5715040" cy="58579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 l="27452" t="22461" r="37408" b="8203"/>
          <a:stretch>
            <a:fillRect/>
          </a:stretch>
        </p:blipFill>
        <p:spPr bwMode="auto">
          <a:xfrm>
            <a:off x="1000100" y="0"/>
            <a:ext cx="7786742" cy="680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 l="28002" t="24414" r="37957" b="17968"/>
          <a:stretch>
            <a:fillRect/>
          </a:stretch>
        </p:blipFill>
        <p:spPr bwMode="auto">
          <a:xfrm>
            <a:off x="1285852" y="142852"/>
            <a:ext cx="678661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 l="28002" t="25391" r="27525" b="9179"/>
          <a:stretch>
            <a:fillRect/>
          </a:stretch>
        </p:blipFill>
        <p:spPr bwMode="auto">
          <a:xfrm>
            <a:off x="857224" y="89053"/>
            <a:ext cx="6715172" cy="6483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928670"/>
            <a:ext cx="8555547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 рационализации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решении неравенств,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содержащих модули.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 l="29100" t="36133" r="35212" b="26758"/>
          <a:stretch>
            <a:fillRect/>
          </a:stretch>
        </p:blipFill>
        <p:spPr bwMode="auto">
          <a:xfrm>
            <a:off x="500034" y="722049"/>
            <a:ext cx="7929618" cy="513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 l="26903" t="33203" r="34114" b="21875"/>
          <a:stretch>
            <a:fillRect/>
          </a:stretch>
        </p:blipFill>
        <p:spPr bwMode="auto">
          <a:xfrm>
            <a:off x="571472" y="531233"/>
            <a:ext cx="8001056" cy="5183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 l="28551" t="23437" r="38506" b="15039"/>
          <a:stretch>
            <a:fillRect/>
          </a:stretch>
        </p:blipFill>
        <p:spPr bwMode="auto">
          <a:xfrm>
            <a:off x="785786" y="357166"/>
            <a:ext cx="7358114" cy="6450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 l="26354" t="31250" r="33016" b="13086"/>
          <a:stretch>
            <a:fillRect/>
          </a:stretch>
        </p:blipFill>
        <p:spPr bwMode="auto">
          <a:xfrm>
            <a:off x="642910" y="139956"/>
            <a:ext cx="8072494" cy="621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672" y="300744"/>
            <a:ext cx="7786742" cy="65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10312"/>
            <a:ext cx="8143932" cy="6741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385" name="Object 1"/>
          <p:cNvGraphicFramePr>
            <a:graphicFrameLocks noChangeAspect="1"/>
          </p:cNvGraphicFramePr>
          <p:nvPr/>
        </p:nvGraphicFramePr>
        <p:xfrm>
          <a:off x="1214414" y="1857364"/>
          <a:ext cx="5491180" cy="2857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8" name="Формула" r:id="rId3" imgW="2984500" imgH="1308100" progId="Equation.3">
                  <p:embed/>
                </p:oleObj>
              </mc:Choice>
              <mc:Fallback>
                <p:oleObj name="Формула" r:id="rId3" imgW="2984500" imgH="13081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1857364"/>
                        <a:ext cx="5491180" cy="28575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00034" y="428604"/>
            <a:ext cx="78581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 рационализации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решении неравенств,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содержащих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показательные функции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/>
          <a:srcRect l="28550" t="34180" r="40703" b="21875"/>
          <a:stretch>
            <a:fillRect/>
          </a:stretch>
        </p:blipFill>
        <p:spPr bwMode="auto">
          <a:xfrm>
            <a:off x="785786" y="146679"/>
            <a:ext cx="6929486" cy="55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85860"/>
            <a:ext cx="857256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24" y="928670"/>
            <a:ext cx="903857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84750"/>
            <a:ext cx="7715304" cy="507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714356"/>
            <a:ext cx="614366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 l="26354" t="28320" r="50586" b="21875"/>
          <a:stretch>
            <a:fillRect/>
          </a:stretch>
        </p:blipFill>
        <p:spPr bwMode="auto">
          <a:xfrm>
            <a:off x="1357290" y="642918"/>
            <a:ext cx="628654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714356"/>
            <a:ext cx="7500990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23609" t="36133" r="35212" b="16015"/>
          <a:stretch>
            <a:fillRect/>
          </a:stretch>
        </p:blipFill>
        <p:spPr bwMode="auto">
          <a:xfrm>
            <a:off x="714348" y="698163"/>
            <a:ext cx="7500990" cy="473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8" name="Picture 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8786874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28002" t="23437" r="26427" b="17969"/>
          <a:stretch>
            <a:fillRect/>
          </a:stretch>
        </p:blipFill>
        <p:spPr bwMode="auto">
          <a:xfrm>
            <a:off x="285720" y="428604"/>
            <a:ext cx="821537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675</TotalTime>
  <Words>52</Words>
  <Application>Microsoft Office PowerPoint</Application>
  <PresentationFormat>Экран (4:3)</PresentationFormat>
  <Paragraphs>17</Paragraphs>
  <Slides>34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6" baseType="lpstr">
      <vt:lpstr>Воздушный поток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Pirated Aliance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Математика-ПК</cp:lastModifiedBy>
  <cp:revision>5</cp:revision>
  <dcterms:created xsi:type="dcterms:W3CDTF">2017-03-23T18:00:00Z</dcterms:created>
  <dcterms:modified xsi:type="dcterms:W3CDTF">2017-12-22T21:37:11Z</dcterms:modified>
</cp:coreProperties>
</file>