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90BC05-C10E-490E-AABB-23761DBD132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8E2E0F2-C58D-4A57-A404-74719C776D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7776864" cy="25922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МКДОУ « Терновский детский сад № 1»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5157192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Подготовила воспитатель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Демина Ирина Викторовна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Физкультминутка: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2400" dirty="0" smtClean="0"/>
              <a:t>Тихо плещется вода,</a:t>
            </a:r>
          </a:p>
          <a:p>
            <a:r>
              <a:rPr lang="ru-RU" sz="2400" dirty="0" smtClean="0"/>
              <a:t>Мы плывём по тёплой речке. (Плавательные движения руками)</a:t>
            </a:r>
          </a:p>
          <a:p>
            <a:r>
              <a:rPr lang="ru-RU" sz="2400" dirty="0" smtClean="0"/>
              <a:t>В небе тучки, как овечки,</a:t>
            </a:r>
          </a:p>
          <a:p>
            <a:r>
              <a:rPr lang="ru-RU" sz="2400" dirty="0" smtClean="0"/>
              <a:t>Разбежались, кто куда. (Потягивание – руки вверх и в стороны)</a:t>
            </a:r>
          </a:p>
          <a:p>
            <a:r>
              <a:rPr lang="ru-RU" sz="2400" dirty="0" smtClean="0"/>
              <a:t>Мы из речки вылезаем,</a:t>
            </a:r>
          </a:p>
          <a:p>
            <a:r>
              <a:rPr lang="ru-RU" sz="2400" dirty="0" smtClean="0"/>
              <a:t>Чтоб обсохнуть, погуляем. (Ходьба на месте)</a:t>
            </a:r>
          </a:p>
          <a:p>
            <a:r>
              <a:rPr lang="ru-RU" sz="2400" dirty="0" smtClean="0"/>
              <a:t>А теперь глубокий вдох.</a:t>
            </a:r>
          </a:p>
          <a:p>
            <a:r>
              <a:rPr lang="ru-RU" sz="2400" dirty="0" smtClean="0"/>
              <a:t>И садимся на песок. (Дети садятся)</a:t>
            </a:r>
          </a:p>
          <a:p>
            <a:r>
              <a:rPr lang="ru-RU" sz="2400" dirty="0" smtClean="0"/>
              <a:t>Воспитатель: Немного отдохнули, а теперь продолжим.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Опыт №3. «У воды нет запаха»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/>
              <a:t>В стаканчиках налита чистая вода, предлагаю понюхать воду.</a:t>
            </a:r>
          </a:p>
          <a:p>
            <a:r>
              <a:rPr lang="ru-RU" sz="2000" dirty="0" smtClean="0"/>
              <a:t>Воспитатель: Ребята, чем пахнет вода? Правильно, чистая вода не имеет запаха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maam.ru/upload/blogs/detsad-973657-1513777336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94" y="1447800"/>
            <a:ext cx="60990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Опыт №4. «У воды нет вкуса».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Предлагаю взять соломинку и попробовать воду.</a:t>
            </a:r>
          </a:p>
          <a:p>
            <a:r>
              <a:rPr lang="ru-RU" sz="2000" dirty="0" smtClean="0"/>
              <a:t>Воспитатель: Дети, скажите, есть ли у воды вкус? Правильно у воды нет вкуса.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maam.ru/upload/blogs/detsad-973657-1513777414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94" y="1447800"/>
            <a:ext cx="60990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Рефлексия.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Воспитатель: Дети, давайте теперь расскажем нашей Даше, что мы узнали о воде.</a:t>
            </a:r>
          </a:p>
          <a:p>
            <a:r>
              <a:rPr lang="ru-RU" sz="2000" dirty="0" smtClean="0"/>
              <a:t>Дети: </a:t>
            </a:r>
            <a:r>
              <a:rPr lang="ru-RU" sz="2000" b="1" dirty="0" smtClean="0"/>
              <a:t>Вода </a:t>
            </a:r>
            <a:r>
              <a:rPr lang="ru-RU" sz="2000" dirty="0" smtClean="0"/>
              <a:t>– это жидкость, прозрачная, без вкуса и запаха.</a:t>
            </a:r>
          </a:p>
          <a:p>
            <a:r>
              <a:rPr lang="ru-RU" sz="2000" dirty="0" smtClean="0"/>
              <a:t>Кукла Даша: Ребята, спасибо вам за интересные опыты. Вы все молодцы. Мне так понравилось у вас в гостях и у меня для вас есть сюрприз. Я хочу подарить вам мыльные пузыри, чтобы вы с ними играли и веселились. До свидания.</a:t>
            </a:r>
          </a:p>
          <a:p>
            <a:r>
              <a:rPr lang="ru-RU" sz="2000" dirty="0" smtClean="0"/>
              <a:t>Дети: До свидания.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Конспект занятия по экспериментированию в младшей группе «Водичка-вода»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Конспект занятия по экспериментированию в младшей группе «Водичка-вода»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94" y="1447800"/>
            <a:ext cx="60990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Задачи: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-</a:t>
            </a:r>
            <a:r>
              <a:rPr lang="ru-RU" dirty="0" smtClean="0"/>
              <a:t>знакомить детей со свойствами воды (</a:t>
            </a:r>
            <a:r>
              <a:rPr lang="ru-RU" b="1" dirty="0" smtClean="0"/>
              <a:t>вода </a:t>
            </a:r>
            <a:r>
              <a:rPr lang="ru-RU" dirty="0" smtClean="0"/>
              <a:t>– жидкая, прозрачная, без запаха, не имеет вкуса);</a:t>
            </a:r>
          </a:p>
          <a:p>
            <a:r>
              <a:rPr lang="ru-RU" dirty="0" smtClean="0"/>
              <a:t>- развивать у детей интерес к экспериментированию;</a:t>
            </a:r>
          </a:p>
          <a:p>
            <a:r>
              <a:rPr lang="ru-RU" dirty="0" smtClean="0"/>
              <a:t>- развивать речь, мышление, любознательность, наблюдательность;</a:t>
            </a:r>
          </a:p>
          <a:p>
            <a:r>
              <a:rPr lang="ru-RU" dirty="0" smtClean="0"/>
              <a:t>-воспитывать бережное отношение к воде.</a:t>
            </a:r>
          </a:p>
          <a:p>
            <a:r>
              <a:rPr lang="ru-RU" dirty="0" smtClean="0"/>
              <a:t>Методы:</a:t>
            </a:r>
          </a:p>
          <a:p>
            <a:r>
              <a:rPr lang="ru-RU" dirty="0" smtClean="0"/>
              <a:t>- игровые, </a:t>
            </a:r>
            <a:r>
              <a:rPr lang="ru-RU" dirty="0" err="1" smtClean="0"/>
              <a:t>поисково</a:t>
            </a:r>
            <a:r>
              <a:rPr lang="ru-RU" dirty="0" smtClean="0"/>
              <a:t> – исследовательские, сюрпризный момент.</a:t>
            </a:r>
          </a:p>
          <a:p>
            <a:r>
              <a:rPr lang="ru-RU" dirty="0" smtClean="0"/>
              <a:t>Приёмы:</a:t>
            </a:r>
          </a:p>
          <a:p>
            <a:r>
              <a:rPr lang="ru-RU" dirty="0" smtClean="0"/>
              <a:t>-проблемная ситуация, вопросы, поощрения, экспериментирование.</a:t>
            </a:r>
          </a:p>
          <a:p>
            <a:r>
              <a:rPr lang="ru-RU" dirty="0" smtClean="0"/>
              <a:t>Интеграция областей: коммуникация, познание, здоровье, музыка.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Предварительная работа: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- </a:t>
            </a:r>
            <a:r>
              <a:rPr lang="ru-RU" sz="2000" dirty="0" smtClean="0"/>
              <a:t>беседа «Для чего нужна вода»;</a:t>
            </a:r>
          </a:p>
          <a:p>
            <a:r>
              <a:rPr lang="ru-RU" sz="2000" dirty="0" smtClean="0"/>
              <a:t>- чтение сказок, рассказов, загадывание загадок.</a:t>
            </a:r>
          </a:p>
          <a:p>
            <a:r>
              <a:rPr lang="ru-RU" sz="2000" dirty="0" smtClean="0"/>
              <a:t>- проведение опытов с водой</a:t>
            </a:r>
            <a:r>
              <a:rPr lang="ru-RU" sz="2000" dirty="0" smtClean="0"/>
              <a:t>.</a:t>
            </a:r>
          </a:p>
          <a:p>
            <a:endParaRPr lang="ru-RU" sz="2000" dirty="0" smtClean="0"/>
          </a:p>
          <a:p>
            <a:r>
              <a:rPr lang="ru-RU" sz="2000" dirty="0" smtClean="0"/>
              <a:t>Оборудование: пластиковые стаканчики, ложечки, салфетки, соломинки для коктейля, графин с водой, коробка с молоком, ноутбук.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Ход НОД: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Воспитатель</a:t>
            </a:r>
            <a:r>
              <a:rPr lang="ru-RU" dirty="0" smtClean="0"/>
              <a:t>: Ребята, сегодня в гости к нам пришла кукла Даша. Она хочет вам загадать загадку.</a:t>
            </a:r>
          </a:p>
          <a:p>
            <a:r>
              <a:rPr lang="ru-RU" dirty="0" smtClean="0"/>
              <a:t>Она и в озере,</a:t>
            </a:r>
          </a:p>
          <a:p>
            <a:r>
              <a:rPr lang="ru-RU" dirty="0" smtClean="0"/>
              <a:t>Она и в лужице,</a:t>
            </a:r>
          </a:p>
          <a:p>
            <a:r>
              <a:rPr lang="ru-RU" dirty="0" smtClean="0"/>
              <a:t>Она и в чайнике</a:t>
            </a:r>
          </a:p>
          <a:p>
            <a:r>
              <a:rPr lang="ru-RU" dirty="0" smtClean="0"/>
              <a:t>У нас кипит.</a:t>
            </a:r>
          </a:p>
          <a:p>
            <a:r>
              <a:rPr lang="ru-RU" dirty="0" smtClean="0"/>
              <a:t>Она и в реченьке</a:t>
            </a:r>
          </a:p>
          <a:p>
            <a:r>
              <a:rPr lang="ru-RU" dirty="0" smtClean="0"/>
              <a:t>Бежит, журчит. (Вода)</a:t>
            </a:r>
          </a:p>
          <a:p>
            <a:r>
              <a:rPr lang="ru-RU" dirty="0" smtClean="0"/>
              <a:t>(чтение загадки сопровождается шумом воды)</a:t>
            </a:r>
          </a:p>
          <a:p>
            <a:r>
              <a:rPr lang="ru-RU" dirty="0" smtClean="0"/>
              <a:t>Воспитатель: Правильно. Конечно это </a:t>
            </a:r>
            <a:r>
              <a:rPr lang="ru-RU" b="1" dirty="0" smtClean="0"/>
              <a:t>вода</a:t>
            </a:r>
            <a:r>
              <a:rPr lang="ru-RU" dirty="0" smtClean="0"/>
              <a:t>. Дети, как вы думаете, для чего нам нужна вода?</a:t>
            </a:r>
          </a:p>
          <a:p>
            <a:r>
              <a:rPr lang="ru-RU" dirty="0" smtClean="0"/>
              <a:t>Дети: её пьют, поливают растения, моют руки и лицо, готовят еду.</a:t>
            </a:r>
          </a:p>
          <a:p>
            <a:r>
              <a:rPr lang="ru-RU" dirty="0" smtClean="0"/>
              <a:t>Воспитатель: Конечно же, вода необходима всему живому, без воды не было бы жизни на Земле. Вода – это жизнь и её надо беречь.</a:t>
            </a:r>
          </a:p>
          <a:p>
            <a:r>
              <a:rPr lang="ru-RU" dirty="0" smtClean="0"/>
              <a:t>Воспитатель: Ребята, вы хотите узнать какими свойствами обладает вода.</a:t>
            </a:r>
          </a:p>
          <a:p>
            <a:r>
              <a:rPr lang="ru-RU" dirty="0" smtClean="0"/>
              <a:t>Дети: Да.</a:t>
            </a:r>
          </a:p>
          <a:p>
            <a:r>
              <a:rPr lang="ru-RU" dirty="0" smtClean="0"/>
              <a:t>Воспитатель: Хорошо. Тогда мы с вами отправимся в нашу мини – лабораторию.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Опыт №1. «Вода – это жидкость»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/>
              <a:t>Дать детям два стаканчика: один – пустой, другой с водой. Предложить аккуратно перелить воду из одного в другой.</a:t>
            </a:r>
          </a:p>
          <a:p>
            <a:r>
              <a:rPr lang="ru-RU" sz="2000" dirty="0" smtClean="0"/>
              <a:t>Воспитатель: Ребята, что происходит с водой?</a:t>
            </a:r>
          </a:p>
          <a:p>
            <a:r>
              <a:rPr lang="ru-RU" sz="2000" dirty="0" smtClean="0"/>
              <a:t>Дети: Она льётся.</a:t>
            </a:r>
          </a:p>
          <a:p>
            <a:r>
              <a:rPr lang="ru-RU" sz="2000" dirty="0" smtClean="0"/>
              <a:t>Воспитатель: Вы, знаете почему она льётся? Вода льётся, потому что она жидкая. Итак, какая вода? (Жидкая)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maam.ru/upload/blogs/detsad-973657-1513777155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94" y="1447800"/>
            <a:ext cx="60990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Опыт №2. «Вода прозрачная»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/>
              <a:t>Перед детьми два стаканчика: один – с водой, другой с молоком. Предложить детям поиграть в игру «Прятки». В стаканчик с водой и молоком дети опускают ложку.</a:t>
            </a:r>
          </a:p>
          <a:p>
            <a:r>
              <a:rPr lang="ru-RU" sz="2000" dirty="0" smtClean="0"/>
              <a:t>Воспитатель: В каком стаканчике видна ложка? Правильно, в стаканчике с водой. Как вы думаете, почему в этом стаканчике видна ложка?</a:t>
            </a:r>
          </a:p>
          <a:p>
            <a:r>
              <a:rPr lang="ru-RU" sz="2000" dirty="0" smtClean="0"/>
              <a:t>Дети: Вода – прозрачная, молоко- нет.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maam.ru/upload/blogs/detsad-973657-1513777264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1094" y="1447800"/>
            <a:ext cx="609901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</TotalTime>
  <Words>459</Words>
  <Application>Microsoft Office PowerPoint</Application>
  <PresentationFormat>Экран (4:3)</PresentationFormat>
  <Paragraphs>68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Справедливость</vt:lpstr>
      <vt:lpstr>Слайд 1</vt:lpstr>
      <vt:lpstr>Конспект занятия по экспериментированию в младшей группе «Водичка-вода»</vt:lpstr>
      <vt:lpstr>Задачи:</vt:lpstr>
      <vt:lpstr>Предварительная работа:</vt:lpstr>
      <vt:lpstr>Ход НОД:</vt:lpstr>
      <vt:lpstr>Опыт №1. «Вода – это жидкость» </vt:lpstr>
      <vt:lpstr>Слайд 7</vt:lpstr>
      <vt:lpstr>Опыт №2. «Вода прозрачная»</vt:lpstr>
      <vt:lpstr>Слайд 9</vt:lpstr>
      <vt:lpstr>Физкультминутка: </vt:lpstr>
      <vt:lpstr>Опыт №3. «У воды нет запаха» </vt:lpstr>
      <vt:lpstr>Слайд 12</vt:lpstr>
      <vt:lpstr>Опыт №4. «У воды нет вкуса». </vt:lpstr>
      <vt:lpstr>Слайд 14</vt:lpstr>
      <vt:lpstr>Рефлексия.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2017-12-23T18:23:47Z</dcterms:created>
  <dcterms:modified xsi:type="dcterms:W3CDTF">2017-12-23T18:47:43Z</dcterms:modified>
</cp:coreProperties>
</file>