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92696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тригонометрических  уравнений  с отбором    корней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03848" y="4171380"/>
            <a:ext cx="55483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Учителя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</a:p>
          <a:p>
            <a:pPr algn="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МКОУ «Суджанская </a:t>
            </a:r>
          </a:p>
          <a:p>
            <a:pPr algn="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</a:t>
            </a:r>
          </a:p>
          <a:p>
            <a:pPr algn="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школа № 2»</a:t>
            </a:r>
          </a:p>
          <a:p>
            <a:pPr algn="r"/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Поречной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И.В.</a:t>
            </a:r>
          </a:p>
        </p:txBody>
      </p:sp>
    </p:spTree>
    <p:extLst>
      <p:ext uri="{BB962C8B-B14F-4D97-AF65-F5344CB8AC3E}">
        <p14:creationId xmlns:p14="http://schemas.microsoft.com/office/powerpoint/2010/main" val="18767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332656"/>
            <a:ext cx="6840760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080" y="2453919"/>
            <a:ext cx="288032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228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1640" y="620688"/>
            <a:ext cx="6624736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03848" y="3861048"/>
            <a:ext cx="4248472" cy="203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55037" y="3999735"/>
            <a:ext cx="4248472" cy="2036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48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69654" y="692696"/>
            <a:ext cx="7490778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16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1196752"/>
            <a:ext cx="8110330" cy="369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27783" y="5301208"/>
            <a:ext cx="4464497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11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544" y="1273342"/>
            <a:ext cx="8064896" cy="2424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71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7" y="76743"/>
            <a:ext cx="451655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51720" y="4757264"/>
            <a:ext cx="6408712" cy="210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57461" y="476672"/>
            <a:ext cx="2386947" cy="20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67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648" y="764704"/>
            <a:ext cx="6336704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3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1196752"/>
            <a:ext cx="777686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5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548680"/>
            <a:ext cx="8253680" cy="5387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668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548680"/>
            <a:ext cx="7704856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12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92696"/>
            <a:ext cx="72008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Арифметический способ.</a:t>
            </a:r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Перебор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значений целочисленного параметра и вычисление корней приходиться выполнять в случаях, когда требуется отобрать корни, принадлежащие заданному промежутку или некоторому условию.</a:t>
            </a:r>
          </a:p>
        </p:txBody>
      </p:sp>
    </p:spTree>
    <p:extLst>
      <p:ext uri="{BB962C8B-B14F-4D97-AF65-F5344CB8AC3E}">
        <p14:creationId xmlns:p14="http://schemas.microsoft.com/office/powerpoint/2010/main" val="418613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249" y="265583"/>
            <a:ext cx="828092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5517232"/>
            <a:ext cx="638876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043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3516" y="1196752"/>
            <a:ext cx="840093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70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332655"/>
            <a:ext cx="7992888" cy="626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052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6103" y="620688"/>
            <a:ext cx="7968345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993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1412776"/>
            <a:ext cx="806489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668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8639" y="404664"/>
            <a:ext cx="7369785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1640" y="4437112"/>
            <a:ext cx="705678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79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1052736"/>
            <a:ext cx="8280920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00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9570" y="980728"/>
            <a:ext cx="881291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5172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548680"/>
            <a:ext cx="727280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94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0330" y="908720"/>
            <a:ext cx="863215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32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820891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Алгебраический способ </a:t>
            </a:r>
            <a:endParaRPr lang="ru-RU" sz="36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отбора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корней наиболее удобен в тех случаях, когда последовательный перебор значений параметров приводит к вычислительным трудностям, промежуток для отбора корней большой, значения обратных тригонометрических функций, входящих в серии решений, не являются табличными. Для этого решают неравенство относительно неизвестного целочисленного параметра и вычисления корней.</a:t>
            </a:r>
          </a:p>
        </p:txBody>
      </p:sp>
    </p:spTree>
    <p:extLst>
      <p:ext uri="{BB962C8B-B14F-4D97-AF65-F5344CB8AC3E}">
        <p14:creationId xmlns:p14="http://schemas.microsoft.com/office/powerpoint/2010/main" val="17522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548680"/>
            <a:ext cx="7416824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8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77686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Функционально - графический  </a:t>
            </a:r>
            <a:r>
              <a:rPr lang="ru-RU" sz="4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Отбор  корней  с   помощью   графика тригонометрической функции</a:t>
            </a:r>
            <a:r>
              <a:rPr lang="ru-RU" sz="4000" b="1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0378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9"/>
            <a:ext cx="69127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Геометрический </a:t>
            </a:r>
            <a:r>
              <a:rPr lang="ru-RU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простейших тригонометрических уравнений с применением тригонометрического круга </a:t>
            </a:r>
          </a:p>
        </p:txBody>
      </p:sp>
    </p:spTree>
    <p:extLst>
      <p:ext uri="{BB962C8B-B14F-4D97-AF65-F5344CB8AC3E}">
        <p14:creationId xmlns:p14="http://schemas.microsoft.com/office/powerpoint/2010/main" val="286304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51520" y="856496"/>
            <a:ext cx="8424936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13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Решите уравнение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Рисунок 25" descr="Описание: https://ege.sdamgia.ru/formula/d6/d6de54306022d6c06f0ecae3922a1db8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1238528"/>
            <a:ext cx="3317424" cy="103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467544" y="2533400"/>
            <a:ext cx="8568952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Найдите все корни этого уравнения,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принадлежащие отрезку [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-3π;- π</a:t>
            </a:r>
            <a:r>
              <a:rPr kumimoji="0" lang="en-US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8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]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14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9552" y="332656"/>
            <a:ext cx="7992888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6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836712"/>
            <a:ext cx="7488832" cy="470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065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71599" y="1196752"/>
            <a:ext cx="7344817" cy="288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385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114</TotalTime>
  <Words>142</Words>
  <Application>Microsoft Office PowerPoint</Application>
  <PresentationFormat>Экран (4:3)</PresentationFormat>
  <Paragraphs>18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Математика-ПК</dc:creator>
  <cp:lastModifiedBy>Математика-ПК</cp:lastModifiedBy>
  <cp:revision>13</cp:revision>
  <dcterms:created xsi:type="dcterms:W3CDTF">2017-12-22T19:04:32Z</dcterms:created>
  <dcterms:modified xsi:type="dcterms:W3CDTF">2017-12-22T21:16:09Z</dcterms:modified>
</cp:coreProperties>
</file>