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70" r:id="rId3"/>
    <p:sldId id="257" r:id="rId4"/>
    <p:sldId id="264" r:id="rId5"/>
    <p:sldId id="265" r:id="rId6"/>
    <p:sldId id="266" r:id="rId7"/>
    <p:sldId id="269" r:id="rId8"/>
  </p:sldIdLst>
  <p:sldSz cx="7200900" cy="5400675"/>
  <p:notesSz cx="6858000" cy="9144000"/>
  <p:custDataLst>
    <p:tags r:id="rId9"/>
  </p:custDataLst>
  <p:defaultTextStyle>
    <a:defPPr>
      <a:defRPr lang="ru-RU"/>
    </a:defPPr>
    <a:lvl1pPr marL="0" algn="l" defTabSz="7200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60045" algn="l" defTabSz="7200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20090" algn="l" defTabSz="7200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80135" algn="l" defTabSz="7200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440180" algn="l" defTabSz="7200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800225" algn="l" defTabSz="7200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160270" algn="l" defTabSz="7200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520315" algn="l" defTabSz="7200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880360" algn="l" defTabSz="72009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398" y="-90"/>
      </p:cViewPr>
      <p:guideLst>
        <p:guide orient="horz" pos="1701"/>
        <p:guide pos="22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05051" y="4213048"/>
            <a:ext cx="6795849" cy="18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9" tIns="36005" rIns="72009" bIns="36005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00037" y="3822062"/>
            <a:ext cx="6660833" cy="962620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00037" y="3060383"/>
            <a:ext cx="6660833" cy="720090"/>
          </a:xfrm>
        </p:spPr>
        <p:txBody>
          <a:bodyPr anchor="b"/>
          <a:lstStyle>
            <a:lvl1pPr marL="0" indent="0" algn="l">
              <a:buNone/>
              <a:defRPr sz="1900">
                <a:solidFill>
                  <a:schemeClr val="tx2">
                    <a:shade val="75000"/>
                  </a:schemeClr>
                </a:solidFill>
              </a:defRPr>
            </a:lvl1pPr>
            <a:lvl2pPr marL="360045" indent="0" algn="ctr">
              <a:buNone/>
            </a:lvl2pPr>
            <a:lvl3pPr marL="720090" indent="0" algn="ctr">
              <a:buNone/>
            </a:lvl3pPr>
            <a:lvl4pPr marL="1080135" indent="0" algn="ctr">
              <a:buNone/>
            </a:lvl4pPr>
            <a:lvl5pPr marL="1440180" indent="0" algn="ctr">
              <a:buNone/>
            </a:lvl5pPr>
            <a:lvl6pPr marL="1800225" indent="0" algn="ctr">
              <a:buNone/>
            </a:lvl6pPr>
            <a:lvl7pPr marL="2160270" indent="0" algn="ctr">
              <a:buNone/>
            </a:lvl7pPr>
            <a:lvl8pPr marL="2520315" indent="0" algn="ctr">
              <a:buNone/>
            </a:lvl8pPr>
            <a:lvl9pPr marL="288036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480810" y="5098237"/>
            <a:ext cx="597675" cy="1944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400675" y="432555"/>
            <a:ext cx="1440180" cy="4608076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60045" y="432555"/>
            <a:ext cx="4920615" cy="460807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2820353" y="60008"/>
            <a:ext cx="2280285" cy="227528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6480810" y="5098237"/>
            <a:ext cx="597675" cy="1944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05051" y="2712861"/>
            <a:ext cx="6795849" cy="18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9" tIns="36005" rIns="72009" bIns="36005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00037" y="1320165"/>
            <a:ext cx="6660833" cy="960120"/>
          </a:xfrm>
        </p:spPr>
        <p:txBody>
          <a:bodyPr anchor="b"/>
          <a:lstStyle>
            <a:lvl1pPr marL="0" indent="0" algn="r">
              <a:buNone/>
              <a:defRPr sz="16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42124" y="2320830"/>
            <a:ext cx="6840855" cy="933050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237630" y="360045"/>
            <a:ext cx="6840855" cy="662483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240030" y="1260157"/>
            <a:ext cx="3300413" cy="3720465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3660457" y="1260157"/>
            <a:ext cx="3420428" cy="3720465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240030" y="4260532"/>
            <a:ext cx="6780848" cy="69508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21637" y="525065"/>
            <a:ext cx="3378813" cy="503813"/>
          </a:xfrm>
        </p:spPr>
        <p:txBody>
          <a:bodyPr anchor="ctr"/>
          <a:lstStyle>
            <a:lvl1pPr marL="0" indent="0">
              <a:buNone/>
              <a:defRPr sz="14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1600" b="1"/>
            </a:lvl2pPr>
            <a:lvl3pPr>
              <a:buNone/>
              <a:defRPr sz="1400" b="1"/>
            </a:lvl3pPr>
            <a:lvl4pPr>
              <a:buNone/>
              <a:defRPr sz="1300" b="1"/>
            </a:lvl4pPr>
            <a:lvl5pPr>
              <a:buNone/>
              <a:defRPr sz="13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3657957" y="525065"/>
            <a:ext cx="3380140" cy="503813"/>
          </a:xfrm>
        </p:spPr>
        <p:txBody>
          <a:bodyPr anchor="ctr"/>
          <a:lstStyle>
            <a:lvl1pPr marL="0" indent="0">
              <a:buNone/>
              <a:defRPr sz="14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1600" b="1"/>
            </a:lvl2pPr>
            <a:lvl3pPr>
              <a:buNone/>
              <a:defRPr sz="1400" b="1"/>
            </a:lvl3pPr>
            <a:lvl4pPr>
              <a:buNone/>
              <a:defRPr sz="1300" b="1"/>
            </a:lvl4pPr>
            <a:lvl5pPr>
              <a:buNone/>
              <a:defRPr sz="13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21637" y="1036380"/>
            <a:ext cx="3378813" cy="3104138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3660875" y="1036380"/>
            <a:ext cx="3377222" cy="3104138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480810" y="5100638"/>
            <a:ext cx="600075" cy="1944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405051" y="4740593"/>
            <a:ext cx="6795849" cy="18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9" tIns="36005" rIns="72009" bIns="36005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237630" y="360045"/>
            <a:ext cx="6840855" cy="662483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05051" y="4606180"/>
            <a:ext cx="6795849" cy="18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9" tIns="36005" rIns="72009" bIns="36005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60045" y="4320540"/>
            <a:ext cx="6660833" cy="410051"/>
          </a:xfrm>
        </p:spPr>
        <p:txBody>
          <a:bodyPr anchor="ctr"/>
          <a:lstStyle>
            <a:lvl1pPr algn="l">
              <a:buNone/>
              <a:defRPr sz="16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360046" y="480060"/>
            <a:ext cx="2369046" cy="3780473"/>
          </a:xfrm>
        </p:spPr>
        <p:txBody>
          <a:bodyPr/>
          <a:lstStyle>
            <a:lvl1pPr marL="0" indent="0">
              <a:buNone/>
              <a:defRPr sz="1100"/>
            </a:lvl1pPr>
            <a:lvl2pPr>
              <a:buNone/>
              <a:defRPr sz="900"/>
            </a:lvl2pPr>
            <a:lvl3pPr>
              <a:buNone/>
              <a:defRPr sz="800"/>
            </a:lvl3pPr>
            <a:lvl4pPr>
              <a:buNone/>
              <a:defRPr sz="700"/>
            </a:lvl4pPr>
            <a:lvl5pPr>
              <a:buNone/>
              <a:defRPr sz="7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2815352" y="480060"/>
            <a:ext cx="4205526" cy="3780473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2760345" y="485599"/>
            <a:ext cx="3960495" cy="288036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25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00037" y="3932586"/>
            <a:ext cx="4620578" cy="411302"/>
          </a:xfrm>
        </p:spPr>
        <p:txBody>
          <a:bodyPr anchor="ctr"/>
          <a:lstStyle>
            <a:lvl1pPr algn="l">
              <a:buNone/>
              <a:defRPr sz="16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00037" y="4357409"/>
            <a:ext cx="4620578" cy="605076"/>
          </a:xfrm>
        </p:spPr>
        <p:txBody>
          <a:bodyPr lIns="86411" tIns="0"/>
          <a:lstStyle>
            <a:lvl1pPr marL="0" indent="0">
              <a:buNone/>
              <a:defRPr sz="1100"/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05051" y="827583"/>
            <a:ext cx="6795849" cy="18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9" tIns="36005" rIns="72009" bIns="36005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240030" y="1223903"/>
            <a:ext cx="6840855" cy="3564196"/>
          </a:xfrm>
          <a:prstGeom prst="rect">
            <a:avLst/>
          </a:prstGeom>
        </p:spPr>
        <p:txBody>
          <a:bodyPr vert="horz" lIns="72009" tIns="36005" rIns="72009" bIns="36005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5100637" y="60008"/>
            <a:ext cx="1980248" cy="227528"/>
          </a:xfrm>
          <a:prstGeom prst="rect">
            <a:avLst/>
          </a:prstGeom>
        </p:spPr>
        <p:txBody>
          <a:bodyPr vert="horz" lIns="72009" tIns="36005" rIns="72009" bIns="36005"/>
          <a:lstStyle>
            <a:lvl1pPr algn="l" eaLnBrk="1" latinLnBrk="0" hangingPunct="1">
              <a:defRPr kumimoji="0" sz="9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2460308" y="60008"/>
            <a:ext cx="2640330" cy="227528"/>
          </a:xfrm>
          <a:prstGeom prst="rect">
            <a:avLst/>
          </a:prstGeom>
        </p:spPr>
        <p:txBody>
          <a:bodyPr vert="horz" lIns="72009" tIns="36005" rIns="72009" bIns="36005"/>
          <a:lstStyle>
            <a:lvl1pPr algn="r" eaLnBrk="1" latinLnBrk="0" hangingPunct="1">
              <a:defRPr kumimoji="0" sz="9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6480810" y="5100638"/>
            <a:ext cx="600075" cy="192524"/>
          </a:xfrm>
          <a:prstGeom prst="rect">
            <a:avLst/>
          </a:prstGeom>
        </p:spPr>
        <p:txBody>
          <a:bodyPr vert="horz" lIns="72009" tIns="36005" rIns="72009" bIns="36005"/>
          <a:lstStyle>
            <a:lvl1pPr algn="r" eaLnBrk="1" latinLnBrk="0" hangingPunct="1">
              <a:defRPr kumimoji="0" sz="9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40030" y="360045"/>
            <a:ext cx="6840855" cy="660083"/>
          </a:xfrm>
          <a:prstGeom prst="rect">
            <a:avLst/>
          </a:prstGeom>
        </p:spPr>
        <p:txBody>
          <a:bodyPr vert="horz" lIns="72009" tIns="36005" rIns="72009" bIns="36005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405051" y="827583"/>
            <a:ext cx="6795849" cy="18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9" tIns="36005" rIns="72009" bIns="36005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405051" y="833164"/>
            <a:ext cx="6795849" cy="18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9" tIns="36005" rIns="72009" bIns="36005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28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270034" indent="-270034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2500" kern="1200">
          <a:solidFill>
            <a:schemeClr val="tx2"/>
          </a:solidFill>
          <a:latin typeface="+mn-lt"/>
          <a:ea typeface="+mn-ea"/>
          <a:cs typeface="+mn-cs"/>
        </a:defRPr>
      </a:lvl1pPr>
      <a:lvl2pPr marL="585073" indent="-225028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00113" indent="-180023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1900" kern="1200">
          <a:solidFill>
            <a:schemeClr val="tx2"/>
          </a:solidFill>
          <a:latin typeface="+mn-lt"/>
          <a:ea typeface="+mn-ea"/>
          <a:cs typeface="+mn-cs"/>
        </a:defRPr>
      </a:lvl3pPr>
      <a:lvl4pPr marL="1260158" indent="-180023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620203" indent="-180023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1980248" indent="-180023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340293" indent="-180023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300" kern="1200">
          <a:solidFill>
            <a:schemeClr val="tx2"/>
          </a:solidFill>
          <a:latin typeface="+mn-lt"/>
          <a:ea typeface="+mn-ea"/>
          <a:cs typeface="+mn-cs"/>
        </a:defRPr>
      </a:lvl7pPr>
      <a:lvl8pPr marL="2700338" indent="-180023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3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060383" indent="-180023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1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6004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72009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8013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4401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8002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1602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5203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88036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6913" y="12579"/>
            <a:ext cx="7200900" cy="1157645"/>
          </a:xfrm>
          <a:solidFill>
            <a:srgbClr val="00B0F0"/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500" b="1" cap="none" dirty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Презентация</a:t>
            </a:r>
            <a:br>
              <a:rPr lang="ru-RU" sz="2500" b="1" cap="none" dirty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500" b="1" cap="none" dirty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 экскурсия по достопримечательностям города </a:t>
            </a:r>
            <a:r>
              <a:rPr lang="ru-RU" sz="2500" b="1" cap="none" dirty="0" err="1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Ковылкино</a:t>
            </a:r>
            <a:r>
              <a:rPr lang="ru-RU" sz="2500" b="1" cap="none" dirty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500" b="1" cap="none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500" b="1" cap="none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500" b="1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-20301" y="1116161"/>
            <a:ext cx="7200900" cy="4284514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72009" tIns="36005" rIns="72009" bIns="36005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/>
              <a:t>Населённый пункт на этом месте существовал достаточно давно. В 1237-м это была мордовская деревня, которая называлась «</a:t>
            </a:r>
            <a:r>
              <a:rPr lang="ru-RU" sz="2800" dirty="0" err="1"/>
              <a:t>Лашма</a:t>
            </a:r>
            <a:r>
              <a:rPr lang="ru-RU" sz="2800" dirty="0"/>
              <a:t>» .</a:t>
            </a:r>
          </a:p>
          <a:p>
            <a:r>
              <a:rPr lang="ru-RU" sz="2800" dirty="0"/>
              <a:t>В начале XIX века Воскресенская </a:t>
            </a:r>
            <a:r>
              <a:rPr lang="ru-RU" sz="2800" dirty="0" err="1"/>
              <a:t>Лашма</a:t>
            </a:r>
            <a:r>
              <a:rPr lang="ru-RU" sz="2800" dirty="0"/>
              <a:t> отошла русским помещикам </a:t>
            </a:r>
            <a:r>
              <a:rPr lang="ru-RU" sz="2800" dirty="0" err="1"/>
              <a:t>Араповым</a:t>
            </a:r>
            <a:r>
              <a:rPr lang="ru-RU" sz="2800" dirty="0"/>
              <a:t>. При них село получило небывалое ранее развитие. В 1919-м году в его честь переименована станция "</a:t>
            </a:r>
            <a:r>
              <a:rPr lang="ru-RU" sz="2800" dirty="0" err="1"/>
              <a:t>Арапово</a:t>
            </a:r>
            <a:r>
              <a:rPr lang="ru-RU" sz="2800" dirty="0"/>
              <a:t>".</a:t>
            </a:r>
          </a:p>
          <a:p>
            <a:r>
              <a:rPr lang="ru-RU" sz="2800" dirty="0"/>
              <a:t> Нынешнее своё название город получил в 1937-м году в честь комиссара железных дорог Степана Терентьевича </a:t>
            </a:r>
            <a:r>
              <a:rPr lang="ru-RU" sz="2800" dirty="0" err="1"/>
              <a:t>Ковылкина</a:t>
            </a:r>
            <a:r>
              <a:rPr lang="ru-RU" sz="2800" dirty="0"/>
              <a:t>. Вот, собственно, виновник торжества скромно стоит на привокзальной В 1938-м году казнён, реабилитирован в 1956-м. </a:t>
            </a:r>
          </a:p>
          <a:p>
            <a:r>
              <a:rPr lang="ru-RU" sz="2800" dirty="0"/>
              <a:t>К этому городу сам </a:t>
            </a:r>
            <a:r>
              <a:rPr lang="ru-RU" sz="2800" dirty="0" err="1"/>
              <a:t>Ковылкин</a:t>
            </a:r>
            <a:r>
              <a:rPr lang="ru-RU" sz="2800" dirty="0"/>
              <a:t> не имел никакого отношения, если не считать того, что он проезжал мимо него на поезде.</a:t>
            </a:r>
          </a:p>
        </p:txBody>
      </p:sp>
    </p:spTree>
    <p:extLst>
      <p:ext uri="{BB962C8B-B14F-4D97-AF65-F5344CB8AC3E}">
        <p14:creationId xmlns:p14="http://schemas.microsoft.com/office/powerpoint/2010/main" val="2097226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200900" cy="1020128"/>
          </a:xfrm>
          <a:solidFill>
            <a:srgbClr val="00B0F0"/>
          </a:solidFill>
        </p:spPr>
        <p:txBody>
          <a:bodyPr/>
          <a:lstStyle/>
          <a:p>
            <a:pPr algn="ctr"/>
            <a:r>
              <a:rPr lang="ru-RU" dirty="0" smtClean="0"/>
              <a:t>Памятник с. Т. </a:t>
            </a:r>
            <a:r>
              <a:rPr lang="ru-RU" dirty="0" err="1" smtClean="0"/>
              <a:t>ковылкину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1366" y="1112561"/>
            <a:ext cx="4861760" cy="3912735"/>
          </a:xfrm>
        </p:spPr>
        <p:txBody>
          <a:bodyPr>
            <a:normAutofit/>
          </a:bodyPr>
          <a:lstStyle/>
          <a:p>
            <a:r>
              <a:rPr lang="ru-RU" dirty="0"/>
              <a:t>Бюст Степана Терентьевича </a:t>
            </a:r>
            <a:r>
              <a:rPr lang="ru-RU" dirty="0" err="1"/>
              <a:t>Ковылкина</a:t>
            </a:r>
            <a:r>
              <a:rPr lang="ru-RU" dirty="0"/>
              <a:t> (1887—1938, расстрелян) — комиссара и руководителя нескольких железных дорог, в том числе Екатерининской железной дороги. В честь него станция </a:t>
            </a:r>
            <a:r>
              <a:rPr lang="ru-RU" dirty="0" err="1"/>
              <a:t>Арапово</a:t>
            </a:r>
            <a:r>
              <a:rPr lang="ru-RU" dirty="0"/>
              <a:t> в </a:t>
            </a:r>
            <a:r>
              <a:rPr lang="ru-RU" dirty="0" smtClean="0"/>
              <a:t>1937 году </a:t>
            </a:r>
            <a:r>
              <a:rPr lang="ru-RU" dirty="0"/>
              <a:t>была переименована в </a:t>
            </a:r>
            <a:r>
              <a:rPr lang="ru-RU" dirty="0" err="1"/>
              <a:t>Ковылкино</a:t>
            </a:r>
            <a:r>
              <a:rPr lang="ru-RU" dirty="0"/>
              <a:t>.</a:t>
            </a:r>
          </a:p>
        </p:txBody>
      </p:sp>
      <p:pic>
        <p:nvPicPr>
          <p:cNvPr id="1030" name="Picture 6" descr="http://s005.radikal.ru/i209/1103/dc/3fcc8c94b44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125" y="1169267"/>
            <a:ext cx="2197775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0807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200900" cy="828836"/>
          </a:xfrm>
          <a:solidFill>
            <a:srgbClr val="00B0F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5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Краеведческий музей</a:t>
            </a:r>
            <a:endParaRPr lang="ru-RU" sz="25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1484" y="885736"/>
            <a:ext cx="6784149" cy="3799323"/>
          </a:xfrm>
        </p:spPr>
        <p:txBody>
          <a:bodyPr>
            <a:normAutofit/>
          </a:bodyPr>
          <a:lstStyle/>
          <a:p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Народный музей в городе 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Ковылкино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был открыт 5 ноября 1971 года. </a:t>
            </a:r>
          </a:p>
          <a:p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Инициатором его создания явился заслуженный работник культуры Мордовии журналист-краевед Николай Петрович </a:t>
            </a:r>
            <a:r>
              <a:rPr lang="ru-RU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Шмырев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(1923-1990),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921" y="1956164"/>
            <a:ext cx="6120680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650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200900" cy="843842"/>
          </a:xfrm>
          <a:solidFill>
            <a:srgbClr val="00B0F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500" dirty="0">
                <a:latin typeface="Arial" panose="020B0604020202020204" pitchFamily="34" charset="0"/>
                <a:cs typeface="Arial" panose="020B0604020202020204" pitchFamily="34" charset="0"/>
              </a:rPr>
              <a:t>Аллея славы</a:t>
            </a: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6379059" y="4855177"/>
            <a:ext cx="396944" cy="34023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9" tIns="36005" rIns="72009" bIns="36005" rtlCol="0" anchor="ctr"/>
          <a:lstStyle/>
          <a:p>
            <a:pPr algn="ctr"/>
            <a:endParaRPr lang="ru-RU"/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514" y="1396093"/>
            <a:ext cx="7200900" cy="4139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8283" y="942442"/>
            <a:ext cx="7172617" cy="508986"/>
          </a:xfrm>
          <a:prstGeom prst="rect">
            <a:avLst/>
          </a:prstGeom>
        </p:spPr>
        <p:txBody>
          <a:bodyPr wrap="square" lIns="72009" tIns="36005" rIns="72009" bIns="36005">
            <a:spAutoFit/>
          </a:bodyPr>
          <a:lstStyle/>
          <a:p>
            <a:r>
              <a:rPr lang="ru-RU" dirty="0"/>
              <a:t>Символическая аллея не только радует глаз, но и несет глубокий патриотический смысл: кто-то сюда приходит, чтобы отдохнуть на лавочке, а кто-то – поклониться героям.</a:t>
            </a:r>
          </a:p>
        </p:txBody>
      </p:sp>
    </p:spTree>
    <p:extLst>
      <p:ext uri="{BB962C8B-B14F-4D97-AF65-F5344CB8AC3E}">
        <p14:creationId xmlns:p14="http://schemas.microsoft.com/office/powerpoint/2010/main" val="82825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200900" cy="1020128"/>
          </a:xfrm>
          <a:solidFill>
            <a:srgbClr val="00B0F0"/>
          </a:solidFill>
        </p:spPr>
        <p:txBody>
          <a:bodyPr/>
          <a:lstStyle/>
          <a:p>
            <a:pPr algn="ctr"/>
            <a:r>
              <a:rPr lang="ru-RU" dirty="0" smtClean="0"/>
              <a:t>Памятник погибшем воинам в Республике </a:t>
            </a:r>
            <a:r>
              <a:rPr lang="ru-RU" dirty="0" err="1" smtClean="0"/>
              <a:t>афганистан</a:t>
            </a:r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99148"/>
            <a:ext cx="3799322" cy="3721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 descr="http://static.panoramio.com/photos/large/9326547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1731" y="2484314"/>
            <a:ext cx="3409170" cy="3029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7075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659" y="0"/>
            <a:ext cx="6996226" cy="829030"/>
          </a:xfrm>
          <a:solidFill>
            <a:srgbClr val="00B0F0"/>
          </a:solidFill>
        </p:spPr>
        <p:txBody>
          <a:bodyPr/>
          <a:lstStyle/>
          <a:p>
            <a:pPr algn="ctr"/>
            <a:r>
              <a:rPr lang="ru-RU" dirty="0" smtClean="0"/>
              <a:t>Памятник павшим героям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9319" y="829030"/>
            <a:ext cx="7031581" cy="1817805"/>
          </a:xfrm>
          <a:prstGeom prst="rect">
            <a:avLst/>
          </a:prstGeom>
        </p:spPr>
        <p:txBody>
          <a:bodyPr wrap="square" lIns="72009" tIns="36005" rIns="72009" bIns="36005">
            <a:spAutoFit/>
          </a:bodyPr>
          <a:lstStyle/>
          <a:p>
            <a:r>
              <a:rPr lang="ru-RU" dirty="0"/>
              <a:t>Памятник был открыт 5 ноября 1969 г. Во время открытия памятника в гильзу снаряда была заложена священная земля с Мамаева кургана, с Малахова кургана и из </a:t>
            </a:r>
            <a:r>
              <a:rPr lang="ru-RU" dirty="0" err="1"/>
              <a:t>Ковылкина</a:t>
            </a:r>
            <a:r>
              <a:rPr lang="ru-RU" dirty="0"/>
              <a:t>. Участник Великой Отечественной войны Виктор Петрович </a:t>
            </a:r>
            <a:r>
              <a:rPr lang="ru-RU" dirty="0" err="1"/>
              <a:t>Крайнов</a:t>
            </a:r>
            <a:r>
              <a:rPr lang="ru-RU" dirty="0"/>
              <a:t> заложил эту гильзу в нишу памятника. </a:t>
            </a:r>
            <a:r>
              <a:rPr lang="ru-RU" dirty="0" err="1"/>
              <a:t>Памятнитные</a:t>
            </a:r>
            <a:r>
              <a:rPr lang="ru-RU" dirty="0"/>
              <a:t> плиты были установлены накануне Дня Победы в 2003 году. И в настоящий момент последние фамилии, высеченные на памятных плитах, расположены не по алфавиту, так как внесены в список позже остальных.</a:t>
            </a:r>
          </a:p>
          <a:p>
            <a:r>
              <a:rPr lang="ru-RU" dirty="0"/>
              <a:t> </a:t>
            </a: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4864" y="2484313"/>
            <a:ext cx="3960490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30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rasfokus.ru/images/photos/medium/a61a01510c1ae2cc9a75b2cfe1e0868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888" y="0"/>
            <a:ext cx="7201700" cy="540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3200" cap="none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 rot="21257181">
            <a:off x="14692" y="3770204"/>
            <a:ext cx="7202549" cy="734433"/>
          </a:xfrm>
          <a:prstGeom prst="rect">
            <a:avLst/>
          </a:prstGeom>
          <a:noFill/>
        </p:spPr>
        <p:txBody>
          <a:bodyPr wrap="none" lIns="72009" tIns="36005" rIns="72009" bIns="36005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300" b="1" cap="all" dirty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</a:t>
            </a:r>
            <a:endParaRPr lang="ru-RU" sz="4300" b="1" cap="all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2235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6475e21314c4b7efa82c6a7b5394d8e86c66f78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284</TotalTime>
  <Words>209</Words>
  <Application>Microsoft Office PowerPoint</Application>
  <PresentationFormat>Произвольный</PresentationFormat>
  <Paragraphs>18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Презентация « экскурсия по достопримечательностям города Ковылкино» </vt:lpstr>
      <vt:lpstr>Памятник с. Т. ковылкину</vt:lpstr>
      <vt:lpstr>Краеведческий музей</vt:lpstr>
      <vt:lpstr>Аллея славы</vt:lpstr>
      <vt:lpstr>Памятник погибшем воинам в Республике афганистан</vt:lpstr>
      <vt:lpstr>Памятник павшим героям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ФГБОУ ВО МПИ им. М.Е. Евсевьева</dc:title>
  <dc:creator>Гость</dc:creator>
  <cp:lastModifiedBy>123456</cp:lastModifiedBy>
  <cp:revision>41</cp:revision>
  <dcterms:created xsi:type="dcterms:W3CDTF">2017-01-11T06:18:32Z</dcterms:created>
  <dcterms:modified xsi:type="dcterms:W3CDTF">2017-12-23T20:44:26Z</dcterms:modified>
</cp:coreProperties>
</file>