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8"/>
  </p:notesMasterIdLst>
  <p:sldIdLst>
    <p:sldId id="258" r:id="rId2"/>
    <p:sldId id="262" r:id="rId3"/>
    <p:sldId id="287" r:id="rId4"/>
    <p:sldId id="264" r:id="rId5"/>
    <p:sldId id="288" r:id="rId6"/>
    <p:sldId id="297" r:id="rId7"/>
    <p:sldId id="292" r:id="rId8"/>
    <p:sldId id="293" r:id="rId9"/>
    <p:sldId id="295" r:id="rId10"/>
    <p:sldId id="296" r:id="rId11"/>
    <p:sldId id="298" r:id="rId12"/>
    <p:sldId id="289" r:id="rId13"/>
    <p:sldId id="290" r:id="rId14"/>
    <p:sldId id="291" r:id="rId15"/>
    <p:sldId id="275" r:id="rId16"/>
    <p:sldId id="28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>
        <p:scale>
          <a:sx n="75" d="100"/>
          <a:sy n="75" d="100"/>
        </p:scale>
        <p:origin x="-100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ADDA49-2A3A-4DBC-9F38-DB5520F7F573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4955592-2439-4031-A5C7-D4B2524851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356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11F1BD-644E-44DE-8D3B-CCFB530D2323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AE91A1-660E-4C68-937F-1CB3A9F0F5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ED872C-007D-40C9-80B1-E3DC41CBC5FA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6CE97-7E81-4D61-AF18-AB4D06B6FA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CF0544-0E1E-4279-9E56-893D49CFC454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C4011-01A0-4FA5-9098-4E9EF074D3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827589-65F7-4674-B611-592C82E1B549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C32DD-0DA1-4031-B223-E927B1015B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D271A1-AF95-40AA-8E00-1F6FCE9DFC06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501B07-C9F7-43D0-A3F2-CA72852956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BF1277-C862-4694-832E-DC8D32BEAC26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CA493-EF73-430E-90A9-D72E588559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6D1ED9-8B4B-4E6A-B48C-CDB77E3CB90B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4BE65-7EA3-4186-8961-1356ABD94D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64DEA5-02B3-4875-B6C2-305E9EE23284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4A101-44B9-46E8-9909-FA84F00A1F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4C4879-9CF2-4919-91D9-0AD5BE4FE04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D6F989-823C-4A19-95F7-E65A8F76D3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1D2D54-2684-4B06-B65E-D778B0BAD46C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75344E-A703-4C5B-9DA4-BEFFF39C21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1F0917D-C440-4722-A824-6C2CF5B0B222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091AF6CA-61D6-4A08-95E0-529FC460DC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Пользователь\Рабочий стол\заяц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4509120"/>
            <a:ext cx="1199525" cy="1590675"/>
          </a:xfrm>
          <a:prstGeom prst="rect">
            <a:avLst/>
          </a:prstGeom>
          <a:noFill/>
        </p:spPr>
      </p:pic>
      <p:pic>
        <p:nvPicPr>
          <p:cNvPr id="2" name="Picture 2" descr="C:\Users\765\Desktop\img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260648"/>
            <a:ext cx="8496944" cy="34470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600" b="1" cap="none" spc="0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6600" b="1" cap="none" spc="0" dirty="0" err="1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Ойнаарактар</a:t>
            </a:r>
            <a:endParaRPr lang="ru-RU" sz="6600" b="1" cap="none" spc="0" dirty="0" smtClean="0">
              <a:ln w="19050">
                <a:solidFill>
                  <a:srgbClr val="FFFF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60000" endA="900" endPos="60000" dist="6000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Ортумак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болук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Кужугет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Ч.Х</a:t>
            </a:r>
          </a:p>
          <a:p>
            <a:pPr algn="ctr"/>
            <a:endParaRPr lang="ru-RU" b="1" cap="none" spc="0" dirty="0" smtClean="0">
              <a:ln w="19050">
                <a:solidFill>
                  <a:srgbClr val="FFFF00"/>
                </a:solidFill>
                <a:prstDash val="solid"/>
              </a:ln>
              <a:solidFill>
                <a:srgbClr val="002060"/>
              </a:solidFill>
              <a:effectLst>
                <a:reflection blurRad="6350" stA="60000" endA="900" endPos="60000" dist="6000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7" name="Объект 6" descr="http://img1.liveinternet.ru/images/attach/c/7/94/901/94901403_Testuy26.jpg"/>
          <p:cNvPicPr>
            <a:picLocks noGrp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260648"/>
            <a:ext cx="6120680" cy="36724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://www.playcast.ru/uploads/2013/12/02/6721986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3501008"/>
            <a:ext cx="3096344" cy="30145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www.dr-invest.ru/khigigad/3964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72984" y="3979887"/>
            <a:ext cx="2870584" cy="25368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9725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7" name="Объект 6" descr="http://cs540103.vk.me/c540106/v540106732/6b441/GEqmwUZ07QY.jpg"/>
          <p:cNvPicPr>
            <a:picLocks noGrp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1149995" y="-493811"/>
            <a:ext cx="3456384" cy="49653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AutoShape 2" descr="http://cs540103.vk.me/c540106/v540106732/6b456/0n7qLQaXrG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http://cs540103.vk.me/c540106/v540106732/6b456/0n7qLQaXrGU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2708920"/>
            <a:ext cx="3406130" cy="3448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4352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289" y="4941168"/>
            <a:ext cx="6512511" cy="1512168"/>
          </a:xfrm>
        </p:spPr>
        <p:txBody>
          <a:bodyPr/>
          <a:lstStyle/>
          <a:p>
            <a:pPr algn="ctr"/>
            <a:r>
              <a:rPr lang="ru-RU" sz="2000" dirty="0" err="1" smtClean="0">
                <a:latin typeface="+mn-lt"/>
              </a:rPr>
              <a:t>Аъдымга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мээн</a:t>
            </a:r>
            <a:r>
              <a:rPr lang="ru-RU" sz="2000" dirty="0" smtClean="0">
                <a:latin typeface="+mn-lt"/>
              </a:rPr>
              <a:t>  </a:t>
            </a:r>
            <a:r>
              <a:rPr lang="ru-RU" sz="2000" dirty="0" err="1" smtClean="0">
                <a:latin typeface="+mn-lt"/>
              </a:rPr>
              <a:t>ынаам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дендии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dirty="0" err="1" smtClean="0">
                <a:latin typeface="+mn-lt"/>
              </a:rPr>
              <a:t>ак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хар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дугун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дырап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берейин</a:t>
            </a:r>
            <a:r>
              <a:rPr lang="ru-RU" sz="2000" dirty="0" smtClean="0">
                <a:latin typeface="+mn-lt"/>
              </a:rPr>
              <a:t>,</a:t>
            </a:r>
            <a:br>
              <a:rPr lang="ru-RU" sz="2000" dirty="0" smtClean="0">
                <a:latin typeface="+mn-lt"/>
              </a:rPr>
            </a:br>
            <a:r>
              <a:rPr lang="ru-RU" sz="2000" dirty="0" err="1" smtClean="0">
                <a:latin typeface="+mn-lt"/>
              </a:rPr>
              <a:t>Аъдымны</a:t>
            </a:r>
            <a:r>
              <a:rPr lang="ru-RU" sz="2000" dirty="0" smtClean="0">
                <a:latin typeface="+mn-lt"/>
              </a:rPr>
              <a:t> мен </a:t>
            </a:r>
            <a:r>
              <a:rPr lang="ru-RU" sz="2000" dirty="0" err="1" smtClean="0">
                <a:latin typeface="+mn-lt"/>
              </a:rPr>
              <a:t>мунуп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алгаш</a:t>
            </a:r>
            <a:r>
              <a:rPr lang="ru-RU" sz="2000" dirty="0" smtClean="0">
                <a:latin typeface="+mn-lt"/>
              </a:rPr>
              <a:t> </a:t>
            </a:r>
            <a:br>
              <a:rPr lang="ru-RU" sz="2000" dirty="0" smtClean="0">
                <a:latin typeface="+mn-lt"/>
              </a:rPr>
            </a:br>
            <a:r>
              <a:rPr lang="ru-RU" sz="2000" dirty="0" err="1" smtClean="0">
                <a:latin typeface="+mn-lt"/>
              </a:rPr>
              <a:t>аалдар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кезип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чоруптар</a:t>
            </a:r>
            <a:r>
              <a:rPr lang="ru-RU" sz="2000" dirty="0" smtClean="0">
                <a:latin typeface="+mn-lt"/>
              </a:rPr>
              <a:t> мен.</a:t>
            </a:r>
            <a:endParaRPr lang="ru-RU" sz="2000" dirty="0">
              <a:latin typeface="+mn-lt"/>
            </a:endParaRPr>
          </a:p>
        </p:txBody>
      </p:sp>
      <p:pic>
        <p:nvPicPr>
          <p:cNvPr id="7" name="Объект 6" descr="http://content.foto.my.mail.ru/mail/mootriskoff/_blogs/i-9143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6048672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527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7" name="Объект 6" descr="http://www.v3toys.ru/kiwi-public-data/Kiwi_Img/8bfbc3265c53c8d234374c69e7b0d22a.jpg"/>
          <p:cNvPicPr>
            <a:picLocks noGrp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47664" y="692696"/>
            <a:ext cx="5472608" cy="56494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2049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172200" y="5373216"/>
            <a:ext cx="2514600" cy="1164109"/>
          </a:xfrm>
        </p:spPr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3289" y="5013176"/>
            <a:ext cx="6512511" cy="1512168"/>
          </a:xfrm>
        </p:spPr>
        <p:txBody>
          <a:bodyPr/>
          <a:lstStyle/>
          <a:p>
            <a:pPr algn="ctr"/>
            <a:r>
              <a:rPr lang="ru-RU" sz="2000" i="1" dirty="0" err="1" smtClean="0">
                <a:latin typeface="+mn-lt"/>
              </a:rPr>
              <a:t>Адыым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холу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хоорулган</a:t>
            </a:r>
            <a:r>
              <a:rPr lang="ru-RU" sz="2000" i="1" dirty="0" smtClean="0">
                <a:latin typeface="+mn-lt"/>
              </a:rPr>
              <a:t/>
            </a:r>
            <a:br>
              <a:rPr lang="ru-RU" sz="2000" i="1" dirty="0" smtClean="0">
                <a:latin typeface="+mn-lt"/>
              </a:rPr>
            </a:b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Андарылган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черде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чыдыр</a:t>
            </a:r>
            <a:r>
              <a:rPr lang="ru-RU" sz="2000" i="1" dirty="0" smtClean="0">
                <a:latin typeface="+mn-lt"/>
              </a:rPr>
              <a:t/>
            </a:r>
            <a:br>
              <a:rPr lang="ru-RU" sz="2000" i="1" dirty="0" smtClean="0">
                <a:latin typeface="+mn-lt"/>
              </a:rPr>
            </a:br>
            <a:r>
              <a:rPr lang="ru-RU" sz="2000" i="1" dirty="0" err="1" smtClean="0">
                <a:latin typeface="+mn-lt"/>
              </a:rPr>
              <a:t>Ынчалза-даа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адыым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эки</a:t>
            </a:r>
            <a:r>
              <a:rPr lang="ru-RU" sz="2000" i="1" dirty="0" smtClean="0">
                <a:latin typeface="+mn-lt"/>
              </a:rPr>
              <a:t/>
            </a:r>
            <a:br>
              <a:rPr lang="ru-RU" sz="2000" i="1" dirty="0" smtClean="0">
                <a:latin typeface="+mn-lt"/>
              </a:rPr>
            </a:br>
            <a:r>
              <a:rPr lang="ru-RU" sz="2000" i="1" dirty="0" err="1" smtClean="0">
                <a:latin typeface="+mn-lt"/>
              </a:rPr>
              <a:t>Ылап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оннуум</a:t>
            </a:r>
            <a:r>
              <a:rPr lang="ru-RU" sz="2000" i="1" dirty="0" smtClean="0">
                <a:latin typeface="+mn-lt"/>
              </a:rPr>
              <a:t> </a:t>
            </a:r>
            <a:r>
              <a:rPr lang="ru-RU" sz="2000" i="1" dirty="0" err="1" smtClean="0">
                <a:latin typeface="+mn-lt"/>
              </a:rPr>
              <a:t>кагбас-даа</a:t>
            </a:r>
            <a:r>
              <a:rPr lang="ru-RU" sz="2000" i="1" dirty="0" smtClean="0">
                <a:latin typeface="+mn-lt"/>
              </a:rPr>
              <a:t> мен</a:t>
            </a:r>
            <a:endParaRPr lang="ru-RU" sz="2000" i="1" dirty="0">
              <a:latin typeface="+mn-lt"/>
            </a:endParaRPr>
          </a:p>
        </p:txBody>
      </p:sp>
      <p:pic>
        <p:nvPicPr>
          <p:cNvPr id="7" name="Объект 6" descr="http://drmp3news.ru/img.php?aHR0cHM6Ly9pLnl0aW1nLmNvbS92aS9LSHk3RHVGVU05US9ocWRlZmF1bHQuanBn.jpg"/>
          <p:cNvPicPr>
            <a:picLocks noGrp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404664"/>
            <a:ext cx="4752528" cy="46805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2388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4A101-44B9-46E8-9909-FA84F00A1F70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2050" name="Picture 2" descr="C:\Documents and Settings\Пользователь\Рабочий стол\игрушки\2429_2_enl64_enl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1196752"/>
            <a:ext cx="1656184" cy="1538203"/>
          </a:xfrm>
          <a:prstGeom prst="rect">
            <a:avLst/>
          </a:prstGeom>
          <a:noFill/>
        </p:spPr>
      </p:pic>
      <p:pic>
        <p:nvPicPr>
          <p:cNvPr id="2051" name="Picture 3" descr="C:\Documents and Settings\Пользователь\Рабочий стол\игрушки\мишка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1870" y="908720"/>
            <a:ext cx="1862276" cy="2160240"/>
          </a:xfrm>
          <a:prstGeom prst="rect">
            <a:avLst/>
          </a:prstGeom>
          <a:noFill/>
        </p:spPr>
      </p:pic>
      <p:pic>
        <p:nvPicPr>
          <p:cNvPr id="2052" name="Picture 4" descr="C:\Documents and Settings\Пользователь\Рабочий стол\игрушки\мяч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996952"/>
            <a:ext cx="1176140" cy="1253429"/>
          </a:xfrm>
          <a:prstGeom prst="rect">
            <a:avLst/>
          </a:prstGeom>
          <a:noFill/>
        </p:spPr>
      </p:pic>
      <p:pic>
        <p:nvPicPr>
          <p:cNvPr id="2056" name="Picture 8" descr="http://hobbyplus.ru/upload/iblock/df8/df83a8bcb71a036cee46ea999c66632e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068960"/>
            <a:ext cx="2381250" cy="157162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483768" y="198884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чымчак</a:t>
            </a:r>
            <a:r>
              <a:rPr lang="ru-RU" dirty="0" smtClean="0"/>
              <a:t>, </a:t>
            </a:r>
            <a:r>
              <a:rPr lang="en-US" dirty="0" smtClean="0"/>
              <a:t>   </a:t>
            </a:r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300192" y="2204864"/>
            <a:ext cx="18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– ……… </a:t>
            </a:r>
            <a:r>
              <a:rPr lang="ru-RU" dirty="0" err="1" smtClean="0"/>
              <a:t>кадыг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131840" y="36450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машина, </a:t>
            </a:r>
            <a:r>
              <a:rPr lang="en-US" dirty="0" smtClean="0"/>
              <a:t>   </a:t>
            </a:r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79912" y="5157192"/>
            <a:ext cx="1197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хоглуг</a:t>
            </a:r>
            <a:r>
              <a:rPr lang="ru-RU" dirty="0" smtClean="0"/>
              <a:t>,   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588224" y="3429000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– ……… </a:t>
            </a:r>
            <a:r>
              <a:rPr lang="ru-RU" dirty="0" err="1" smtClean="0"/>
              <a:t>чиик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876256" y="5373216"/>
            <a:ext cx="2275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– </a:t>
            </a:r>
            <a:r>
              <a:rPr lang="ru-RU" dirty="0" err="1" smtClean="0"/>
              <a:t>мунгаргай</a:t>
            </a:r>
            <a:r>
              <a:rPr lang="ru-RU" dirty="0" smtClean="0"/>
              <a:t>………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5536" y="247000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Оюн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0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Удурланышкак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созун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ада» </a:t>
            </a:r>
            <a:b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Рисунок 19" descr="http://cs10016.userapi.com/u164938858/154713027/x_a921fae2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3730" y="4640587"/>
            <a:ext cx="1682525" cy="20287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 descr="https://ds02.infourok.ru/uploads/ex/029f/0000c5ee-6408aa1b/hello_html_m4ed46e3c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2298" y="4679779"/>
            <a:ext cx="1727494" cy="19895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3995936" y="6172201"/>
            <a:ext cx="1642864" cy="209128"/>
          </a:xfrm>
        </p:spPr>
        <p:txBody>
          <a:bodyPr/>
          <a:lstStyle/>
          <a:p>
            <a:pPr>
              <a:defRPr/>
            </a:pPr>
            <a:fld id="{C604A101-44B9-46E8-9909-FA84F00A1F70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6" name="Рисунок 5" descr="I:\DCIM\101MSDCF\DSC06849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1340768"/>
            <a:ext cx="4392488" cy="53285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939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39752" y="188640"/>
            <a:ext cx="26289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Довурак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аразында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Дооскара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халып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чор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:\DCIM\101MSDCF\DSC0685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15"/>
          <a:stretch/>
        </p:blipFill>
        <p:spPr bwMode="auto">
          <a:xfrm>
            <a:off x="361586" y="1333660"/>
            <a:ext cx="5682747" cy="44787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toysforbaby.ru/upload/iblock/a3e/7110f36117384342f6e213c9c1c38196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3573016"/>
            <a:ext cx="3180889" cy="2494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r"/>
            <a:r>
              <a:rPr lang="ru-RU" dirty="0" err="1" smtClean="0"/>
              <a:t>Теверге</a:t>
            </a:r>
            <a:r>
              <a:rPr lang="ru-RU" dirty="0" smtClean="0"/>
              <a:t> дести,</a:t>
            </a:r>
          </a:p>
          <a:p>
            <a:pPr algn="r"/>
            <a:r>
              <a:rPr lang="ru-RU" dirty="0" err="1" smtClean="0"/>
              <a:t>Кагарга</a:t>
            </a:r>
            <a:r>
              <a:rPr lang="ru-RU" dirty="0" smtClean="0"/>
              <a:t> </a:t>
            </a:r>
            <a:r>
              <a:rPr lang="ru-RU" dirty="0" err="1" smtClean="0"/>
              <a:t>халыды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8" name="Рисунок 7" descr="I:\DCIM\101MSDCF\DSC0685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122359" y="1858663"/>
            <a:ext cx="5284262" cy="46805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s1.maminklub.lv/cache/d2/9b/d29b0dccf9d71542cf4653ef88d1f7ab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429000"/>
            <a:ext cx="3215620" cy="31676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271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29563" y="357188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29563" y="2052638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96225" y="4114800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1556792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260648"/>
            <a:ext cx="2492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Ойнаар-кыс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:\DCIM\101MSDCF\DSC06853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556792"/>
            <a:ext cx="5760640" cy="41945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i009.radikal.ru/1006/f5/9b78890f4325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43710" y="1879957"/>
            <a:ext cx="2532745" cy="38713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897280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Ойнаарактар</a:t>
            </a:r>
            <a:endParaRPr lang="ru-RU" sz="3600" dirty="0"/>
          </a:p>
        </p:txBody>
      </p:sp>
      <p:pic>
        <p:nvPicPr>
          <p:cNvPr id="7" name="Рисунок 6" descr="http://doznas.ru/files/sites/doznas.ru/shop_products/2545675/img/mirovye-igrushki-magazin-v-habarovsk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6624736" cy="5805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847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749480" cy="4929728"/>
          </a:xfrm>
        </p:spPr>
        <p:txBody>
          <a:bodyPr/>
          <a:lstStyle/>
          <a:p>
            <a:r>
              <a:rPr lang="ru-RU" b="1" dirty="0" err="1"/>
              <a:t>Оюн</a:t>
            </a:r>
            <a:r>
              <a:rPr lang="ru-RU" b="1" dirty="0"/>
              <a:t> «</a:t>
            </a:r>
            <a:r>
              <a:rPr lang="ru-RU" b="1" dirty="0" err="1"/>
              <a:t>Чуу</a:t>
            </a:r>
            <a:r>
              <a:rPr lang="ru-RU" b="1" dirty="0"/>
              <a:t> </a:t>
            </a:r>
            <a:r>
              <a:rPr lang="ru-RU" b="1" dirty="0" err="1"/>
              <a:t>чаштына</a:t>
            </a:r>
            <a:r>
              <a:rPr lang="ru-RU" b="1" dirty="0"/>
              <a:t> </a:t>
            </a:r>
            <a:r>
              <a:rPr lang="ru-RU" b="1" dirty="0" err="1"/>
              <a:t>берген-дир</a:t>
            </a:r>
            <a:r>
              <a:rPr lang="ru-RU" b="1" dirty="0" smtClean="0"/>
              <a:t>»</a:t>
            </a:r>
          </a:p>
          <a:p>
            <a:r>
              <a:rPr lang="ru-RU" b="1" dirty="0"/>
              <a:t>-</a:t>
            </a:r>
            <a:r>
              <a:rPr lang="ru-RU" b="1" dirty="0" err="1"/>
              <a:t>Оюн</a:t>
            </a:r>
            <a:r>
              <a:rPr lang="ru-RU" b="1" dirty="0"/>
              <a:t> «</a:t>
            </a:r>
            <a:r>
              <a:rPr lang="ru-RU" b="1" dirty="0" err="1"/>
              <a:t>Хуулгаазын</a:t>
            </a:r>
            <a:r>
              <a:rPr lang="ru-RU" b="1" dirty="0"/>
              <a:t> </a:t>
            </a:r>
            <a:r>
              <a:rPr lang="ru-RU" b="1" dirty="0" err="1"/>
              <a:t>хапчыгаш</a:t>
            </a:r>
            <a:r>
              <a:rPr lang="ru-RU" b="1" dirty="0"/>
              <a:t>»</a:t>
            </a:r>
            <a:endParaRPr lang="ru-RU" dirty="0"/>
          </a:p>
          <a:p>
            <a:r>
              <a:rPr lang="ru-RU" b="1" dirty="0"/>
              <a:t>-</a:t>
            </a:r>
            <a:r>
              <a:rPr lang="ru-RU" b="1" dirty="0" err="1"/>
              <a:t>Оюн</a:t>
            </a:r>
            <a:r>
              <a:rPr lang="ru-RU" b="1" dirty="0"/>
              <a:t> «</a:t>
            </a:r>
            <a:r>
              <a:rPr lang="ru-RU" b="1" dirty="0" err="1"/>
              <a:t>Чуу</a:t>
            </a:r>
            <a:r>
              <a:rPr lang="ru-RU" b="1" dirty="0"/>
              <a:t> </a:t>
            </a:r>
            <a:r>
              <a:rPr lang="ru-RU" b="1" dirty="0" err="1"/>
              <a:t>артыгыл</a:t>
            </a:r>
            <a:r>
              <a:rPr lang="ru-RU" b="1" dirty="0" smtClean="0"/>
              <a:t>?»</a:t>
            </a:r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49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23529" y="731520"/>
            <a:ext cx="8190020" cy="3474720"/>
          </a:xfrm>
        </p:spPr>
        <p:txBody>
          <a:bodyPr/>
          <a:lstStyle/>
          <a:p>
            <a:r>
              <a:rPr lang="ru-RU" b="1" dirty="0" err="1" smtClean="0"/>
              <a:t>Сула</a:t>
            </a:r>
            <a:r>
              <a:rPr lang="ru-RU" b="1" dirty="0" smtClean="0"/>
              <a:t> </a:t>
            </a:r>
            <a:r>
              <a:rPr lang="ru-RU" b="1" dirty="0" err="1" smtClean="0"/>
              <a:t>шимчээшки</a:t>
            </a:r>
            <a:r>
              <a:rPr lang="ru-RU" b="1" dirty="0" smtClean="0"/>
              <a:t>               </a:t>
            </a:r>
            <a:r>
              <a:rPr lang="ru-RU" dirty="0" err="1" smtClean="0"/>
              <a:t>Дыка</a:t>
            </a:r>
            <a:r>
              <a:rPr lang="ru-RU" dirty="0" smtClean="0"/>
              <a:t> </a:t>
            </a:r>
            <a:r>
              <a:rPr lang="ru-RU" dirty="0" err="1" smtClean="0"/>
              <a:t>чараш</a:t>
            </a:r>
            <a:r>
              <a:rPr lang="ru-RU" dirty="0" smtClean="0"/>
              <a:t> </a:t>
            </a:r>
            <a:r>
              <a:rPr lang="ru-RU" dirty="0" err="1" smtClean="0"/>
              <a:t>дилги</a:t>
            </a:r>
            <a:r>
              <a:rPr lang="ru-RU" dirty="0" smtClean="0"/>
              <a:t>, </a:t>
            </a:r>
            <a:r>
              <a:rPr lang="ru-RU" dirty="0" err="1" smtClean="0"/>
              <a:t>борум</a:t>
            </a:r>
            <a:r>
              <a:rPr lang="ru-RU" dirty="0" smtClean="0"/>
              <a:t>        </a:t>
            </a:r>
          </a:p>
          <a:p>
            <a:r>
              <a:rPr lang="ru-RU" dirty="0" err="1" smtClean="0"/>
              <a:t>Ойнаарагым</a:t>
            </a:r>
            <a:r>
              <a:rPr lang="ru-RU" dirty="0" smtClean="0"/>
              <a:t> </a:t>
            </a:r>
            <a:r>
              <a:rPr lang="ru-RU" dirty="0" err="1" smtClean="0"/>
              <a:t>энмежок</a:t>
            </a:r>
            <a:r>
              <a:rPr lang="ru-RU" dirty="0" smtClean="0"/>
              <a:t>      </a:t>
            </a:r>
            <a:r>
              <a:rPr lang="ru-RU" dirty="0" err="1" smtClean="0"/>
              <a:t>Дыргактарлыг</a:t>
            </a:r>
            <a:r>
              <a:rPr lang="ru-RU" dirty="0" smtClean="0"/>
              <a:t> </a:t>
            </a:r>
            <a:r>
              <a:rPr lang="ru-RU" dirty="0" err="1" smtClean="0"/>
              <a:t>диинчигежим</a:t>
            </a:r>
            <a:r>
              <a:rPr lang="ru-RU" dirty="0" smtClean="0"/>
              <a:t>             </a:t>
            </a:r>
          </a:p>
          <a:p>
            <a:r>
              <a:rPr lang="ru-RU" dirty="0" err="1" smtClean="0"/>
              <a:t>Ойнап</a:t>
            </a:r>
            <a:r>
              <a:rPr lang="ru-RU" dirty="0" smtClean="0"/>
              <a:t> </a:t>
            </a:r>
            <a:r>
              <a:rPr lang="ru-RU" dirty="0" err="1" smtClean="0"/>
              <a:t>турда</a:t>
            </a:r>
            <a:r>
              <a:rPr lang="ru-RU" dirty="0" smtClean="0"/>
              <a:t> </a:t>
            </a:r>
            <a:r>
              <a:rPr lang="ru-RU" dirty="0" err="1" smtClean="0"/>
              <a:t>онза</a:t>
            </a:r>
            <a:r>
              <a:rPr lang="ru-RU" dirty="0" smtClean="0"/>
              <a:t>-ла       </a:t>
            </a:r>
            <a:r>
              <a:rPr lang="ru-RU" dirty="0" err="1" smtClean="0"/>
              <a:t>Дыка</a:t>
            </a:r>
            <a:r>
              <a:rPr lang="ru-RU" dirty="0" smtClean="0"/>
              <a:t> </a:t>
            </a:r>
            <a:r>
              <a:rPr lang="ru-RU" dirty="0" err="1" smtClean="0"/>
              <a:t>чараш</a:t>
            </a:r>
            <a:r>
              <a:rPr lang="ru-RU" dirty="0" smtClean="0"/>
              <a:t> </a:t>
            </a:r>
            <a:r>
              <a:rPr lang="ru-RU" dirty="0" err="1" smtClean="0"/>
              <a:t>дилги</a:t>
            </a:r>
            <a:r>
              <a:rPr lang="ru-RU" dirty="0" smtClean="0"/>
              <a:t>, </a:t>
            </a:r>
            <a:r>
              <a:rPr lang="ru-RU" dirty="0" err="1" smtClean="0"/>
              <a:t>борум</a:t>
            </a:r>
            <a:endParaRPr lang="ru-RU" dirty="0" smtClean="0"/>
          </a:p>
          <a:p>
            <a:r>
              <a:rPr lang="ru-RU" dirty="0" err="1" smtClean="0"/>
              <a:t>Бажын</a:t>
            </a:r>
            <a:r>
              <a:rPr lang="ru-RU" dirty="0" smtClean="0"/>
              <a:t> </a:t>
            </a:r>
            <a:r>
              <a:rPr lang="ru-RU" dirty="0" err="1" smtClean="0"/>
              <a:t>тудар</a:t>
            </a:r>
            <a:r>
              <a:rPr lang="ru-RU" dirty="0" smtClean="0"/>
              <a:t> </a:t>
            </a:r>
            <a:r>
              <a:rPr lang="ru-RU" dirty="0" err="1" smtClean="0"/>
              <a:t>кубиктерим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http://kidtoday.ru/preview/2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50805"/>
            <a:ext cx="2614647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mothermag.com/wp-content/uploads/2015/09/23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57904"/>
            <a:ext cx="2664296" cy="2368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detsad2kovrr.ru/images/jivotnyieles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2162773"/>
            <a:ext cx="3293477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detsad-kitty.ru/uploads/posts/2013-05/1367759019_j423549_1361375105th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43426" y="4395021"/>
            <a:ext cx="2160240" cy="23312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748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Игра «</a:t>
            </a:r>
            <a:r>
              <a:rPr lang="ru-RU" dirty="0" err="1" smtClean="0"/>
              <a:t>Чуу</a:t>
            </a:r>
            <a:r>
              <a:rPr lang="ru-RU" dirty="0" smtClean="0"/>
              <a:t> </a:t>
            </a:r>
            <a:r>
              <a:rPr lang="ru-RU" dirty="0" err="1" smtClean="0"/>
              <a:t>артыгыл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8" name="Рисунок 7" descr="http://www.dpol4.ru/img/picture/Nov/20/6cf249731215a86e84141b9debe6fce9/mini_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6696744" cy="4824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87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F7477A-1C22-49F8-A9A2-7E5748C6A9EF}" type="datetime1">
              <a:rPr lang="ru-RU" smtClean="0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C8FD4-ACB8-466B-B304-AEFF9F6415B4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7" name="Объект 6" descr="https://lh5.ggpht.com/uoQ9uBL190444h1vX6Lhwqe_B2SOjLcWGJFPRS_j5pWsSzQ_yE7uFliWYlvLBMP_bOc=h900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31838"/>
            <a:ext cx="8280920" cy="5649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348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1090</TotalTime>
  <Words>156</Words>
  <Application>Microsoft Office PowerPoint</Application>
  <PresentationFormat>Экран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Аъдымга мээн  ынаам дендии ак хар дугун дырап берейин, Аъдымны мен мунуп алгаш  аалдар кезип чоруптар мен.</vt:lpstr>
      <vt:lpstr>Презентация PowerPoint</vt:lpstr>
      <vt:lpstr>Адыым холу хоорулган  Андарылган черде чыдыр Ынчалза-даа адыым эки Ылап оннуум кагбас-даа мен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Арсеьньева О. Ю.</dc:creator>
  <dc:description>http://aida.ucoz.ru</dc:description>
  <cp:lastModifiedBy>пк</cp:lastModifiedBy>
  <cp:revision>119</cp:revision>
  <dcterms:created xsi:type="dcterms:W3CDTF">2013-11-12T09:48:11Z</dcterms:created>
  <dcterms:modified xsi:type="dcterms:W3CDTF">2017-12-23T10:14:25Z</dcterms:modified>
</cp:coreProperties>
</file>