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72" r:id="rId4"/>
    <p:sldId id="259" r:id="rId5"/>
    <p:sldId id="260" r:id="rId6"/>
    <p:sldId id="261" r:id="rId7"/>
    <p:sldId id="263" r:id="rId8"/>
    <p:sldId id="264" r:id="rId9"/>
    <p:sldId id="271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4"/>
    <p:penClr>
      <a:srgbClr val="FF0000"/>
    </p:penClr>
  </p:showPr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07" autoAdjust="0"/>
  </p:normalViewPr>
  <p:slideViewPr>
    <p:cSldViewPr>
      <p:cViewPr>
        <p:scale>
          <a:sx n="75" d="100"/>
          <a:sy n="75" d="100"/>
        </p:scale>
        <p:origin x="-1140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video" Target="file:///C:\Users\&#1043;&#1088;&#1091;&#1087;&#1087;&#1072;%20&#8470;%209\Videos\&#1055;&#1088;&#1086;&#1092;&#1077;&#1089;&#1089;&#1080;&#1103;%20-%20&#1087;&#1086;&#1078;&#1072;&#1088;&#1085;&#1099;&#1081;.mp4" TargetMode="External"/><Relationship Id="rId7" Type="http://schemas.openxmlformats.org/officeDocument/2006/relationships/image" Target="../media/image27.png"/><Relationship Id="rId2" Type="http://schemas.openxmlformats.org/officeDocument/2006/relationships/video" Target="file:///C:\Users\&#1043;&#1088;&#1091;&#1087;&#1087;&#1072;%20&#8470;%209\Videos\&#1055;&#1088;&#1086;&#1092;&#1077;&#1089;&#1089;&#1080;&#1080;%20&#1076;&#1083;&#1103;%20&#1076;&#1077;&#1090;&#1077;&#1081;.%20&#1052;&#1091;&#1083;&#1100;&#1090;&#1080;&#1082;&#1080;%20&#1076;&#1083;&#1103;%20&#1084;&#1072;&#1083;&#1077;&#1085;&#1100;&#1082;&#1080;&#1093;.mp4" TargetMode="External"/><Relationship Id="rId1" Type="http://schemas.openxmlformats.org/officeDocument/2006/relationships/video" Target="file:///C:\Users\&#1043;&#1088;&#1091;&#1087;&#1087;&#1072;%20&#8470;%209\Videos\&#171;&#1061;&#1086;&#1088;&#1086;&#1096;&#1080;&#1077;%20&#1085;&#1086;&#1074;&#1086;&#1089;&#1090;&#1080;&#187;,%20&#1090;&#1086;&#1085;&#1082;&#1086;&#1089;&#1090;&#1080;%20&#1087;&#1088;&#1086;&#1092;&#1077;&#1089;&#1089;&#1080;&#1080;%20&#1073;&#1086;&#1088;&#1090;&#1087;&#1088;&#1086;&#1074;&#1086;&#1076;&#1085;&#1080;&#1082;&#1072;.mp4" TargetMode="External"/><Relationship Id="rId6" Type="http://schemas.openxmlformats.org/officeDocument/2006/relationships/slideLayout" Target="../slideLayouts/slideLayout2.xml"/><Relationship Id="rId5" Type="http://schemas.openxmlformats.org/officeDocument/2006/relationships/video" Target="file:///C:\Users\&#1043;&#1088;&#1091;&#1087;&#1087;&#1072;%20&#8470;%209\Videos\&#1055;&#1088;&#1086;&#1092;&#1077;&#1089;&#1089;&#1080;&#1103;%20&#8220;&#1055;&#1086;&#1074;&#1072;&#1088;&#8220;.mp4" TargetMode="External"/><Relationship Id="rId10" Type="http://schemas.openxmlformats.org/officeDocument/2006/relationships/image" Target="../media/image30.png"/><Relationship Id="rId4" Type="http://schemas.openxmlformats.org/officeDocument/2006/relationships/video" Target="file:///C:\Users\&#1043;&#1088;&#1091;&#1087;&#1087;&#1072;%20&#8470;%209\Videos\&#1055;&#1088;&#1086;&#1092;&#1077;&#1089;&#1089;&#1080;&#1103;%20&#1076;&#1080;&#1079;&#1072;&#1081;&#1085;&#1077;&#1088;&#1072;.mp4" TargetMode="External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196753"/>
            <a:ext cx="8458200" cy="2675160"/>
          </a:xfrm>
        </p:spPr>
        <p:txBody>
          <a:bodyPr>
            <a:normAutofit/>
          </a:bodyPr>
          <a:lstStyle/>
          <a:p>
            <a:r>
              <a:rPr lang="tt-RU" sz="4800" dirty="0" smtClean="0"/>
              <a:t>Ознакомление с профессиями в детском саду.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149080"/>
            <a:ext cx="4176464" cy="20882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Выполнила: Ахметзянова Мария Сергеевна </a:t>
            </a:r>
          </a:p>
          <a:p>
            <a:r>
              <a:rPr lang="ru-RU" dirty="0" smtClean="0"/>
              <a:t>воспитатель МАДОУ</a:t>
            </a:r>
          </a:p>
          <a:p>
            <a:r>
              <a:rPr lang="ru-RU" dirty="0" smtClean="0"/>
              <a:t> « Детский сад № 203 комбинированного вида» </a:t>
            </a:r>
          </a:p>
          <a:p>
            <a:r>
              <a:rPr lang="ru-RU" dirty="0" smtClean="0"/>
              <a:t>г. Казань  2017 г.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advTm="7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92795 -0.46782 L 0.64115 -0.3347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67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792088"/>
          </a:xfrm>
        </p:spPr>
        <p:txBody>
          <a:bodyPr/>
          <a:lstStyle/>
          <a:p>
            <a:pPr algn="ctr"/>
            <a:r>
              <a:rPr lang="ru-RU" dirty="0" smtClean="0"/>
              <a:t>Играю главную роль!</a:t>
            </a:r>
            <a:endParaRPr lang="ru-RU" dirty="0"/>
          </a:p>
        </p:txBody>
      </p:sp>
      <p:pic>
        <p:nvPicPr>
          <p:cNvPr id="4" name="Содержимое 3" descr="P_20170117_16564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95536" y="1844824"/>
            <a:ext cx="5616624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_20170117_16565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84168" y="1700808"/>
            <a:ext cx="2880320" cy="4576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74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P_20170301_09203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79512" y="2492896"/>
            <a:ext cx="4392488" cy="344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Учимся готовить!</a:t>
            </a:r>
            <a:endParaRPr lang="ru-RU" dirty="0"/>
          </a:p>
        </p:txBody>
      </p:sp>
      <p:pic>
        <p:nvPicPr>
          <p:cNvPr id="12" name="Рисунок 11" descr="P_20170301_0926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1988840"/>
            <a:ext cx="4187958" cy="2355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P_20170301_09261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436096" y="4293096"/>
            <a:ext cx="2455371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120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de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ac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de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ac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de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ac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de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ac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de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accel="50000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97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14898">
            <a:off x="183759" y="3975801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Экскурсии в страну профессий</a:t>
            </a:r>
            <a:endParaRPr lang="ru-RU" dirty="0"/>
          </a:p>
        </p:txBody>
      </p:sp>
      <p:pic>
        <p:nvPicPr>
          <p:cNvPr id="4" name="Содержимое 3" descr="IMG-20170525-WA0083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419872" y="1700808"/>
            <a:ext cx="489654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t-Vc5c1NC_E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831289">
            <a:off x="187465" y="1870728"/>
            <a:ext cx="3059832" cy="2034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100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 вырастем и станем…</a:t>
            </a:r>
            <a:endParaRPr lang="ru-RU" dirty="0"/>
          </a:p>
        </p:txBody>
      </p:sp>
      <p:pic>
        <p:nvPicPr>
          <p:cNvPr id="6" name="Содержимое 5" descr="IMG_20171208_16533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75656" y="2249488"/>
            <a:ext cx="6264695" cy="4324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spd="-100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ктё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9933058">
            <a:off x="465699" y="782288"/>
            <a:ext cx="1923140" cy="2473832"/>
          </a:xfrm>
          <a:prstGeom prst="rect">
            <a:avLst/>
          </a:prstGeom>
        </p:spPr>
      </p:pic>
      <p:pic>
        <p:nvPicPr>
          <p:cNvPr id="4" name="Рисунок 3" descr="балери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794404">
            <a:off x="4387412" y="779998"/>
            <a:ext cx="2375725" cy="3065450"/>
          </a:xfrm>
          <a:prstGeom prst="rect">
            <a:avLst/>
          </a:prstGeom>
        </p:spPr>
      </p:pic>
      <p:pic>
        <p:nvPicPr>
          <p:cNvPr id="5" name="Рисунок 4" descr="укротитель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760039">
            <a:off x="6975831" y="3174515"/>
            <a:ext cx="1538410" cy="1985045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725721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«Любовь ребенка к людям труда – источник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человеческой нравственности»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В. А. Сухомлинский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воспитатель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744901">
            <a:off x="4664579" y="4319361"/>
            <a:ext cx="1649456" cy="2128330"/>
          </a:xfrm>
          <a:prstGeom prst="rect">
            <a:avLst/>
          </a:prstGeom>
        </p:spPr>
      </p:pic>
      <p:pic>
        <p:nvPicPr>
          <p:cNvPr id="7" name="Рисунок 6" descr="менеджер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793188">
            <a:off x="1624392" y="3496981"/>
            <a:ext cx="2179990" cy="2812890"/>
          </a:xfrm>
          <a:prstGeom prst="rect">
            <a:avLst/>
          </a:prstGeom>
        </p:spPr>
      </p:pic>
    </p:spTree>
  </p:cSld>
  <p:clrMapOvr>
    <a:masterClrMapping/>
  </p:clrMapOvr>
  <p:transition advTm="15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01970"/>
            <a:ext cx="8197224" cy="87782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Предметно-развивающая среда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800" b="1" i="1" dirty="0" smtClean="0"/>
              <a:t>Правильно созданная предметно-развивающая среда позволяет:</a:t>
            </a:r>
          </a:p>
          <a:p>
            <a:endParaRPr lang="ru-RU" sz="1800" i="1" dirty="0" smtClean="0"/>
          </a:p>
          <a:p>
            <a:r>
              <a:rPr lang="ru-RU" sz="1800" i="1" dirty="0" smtClean="0"/>
              <a:t>• углубить практические знания воспитанников;</a:t>
            </a:r>
          </a:p>
          <a:p>
            <a:endParaRPr lang="ru-RU" sz="1800" i="1" dirty="0" smtClean="0"/>
          </a:p>
          <a:p>
            <a:r>
              <a:rPr lang="ru-RU" sz="1800" i="1" dirty="0" smtClean="0"/>
              <a:t>• выявить интересы и склонности воспитанников;</a:t>
            </a:r>
          </a:p>
          <a:p>
            <a:endParaRPr lang="ru-RU" sz="1800" i="1" dirty="0" smtClean="0"/>
          </a:p>
          <a:p>
            <a:r>
              <a:rPr lang="ru-RU" sz="1800" i="1" dirty="0" smtClean="0"/>
              <a:t>• развивать интерес и умение осуществлять действия.</a:t>
            </a:r>
          </a:p>
          <a:p>
            <a:endParaRPr lang="ru-RU" dirty="0"/>
          </a:p>
        </p:txBody>
      </p:sp>
      <p:pic>
        <p:nvPicPr>
          <p:cNvPr id="5" name="Содержимое 4" descr="IMG_20171206_17455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" y="2421671"/>
            <a:ext cx="4908485" cy="3671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567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водолаз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41282">
            <a:off x="2061913" y="4139801"/>
            <a:ext cx="1873594" cy="2410098"/>
          </a:xfrm>
          <a:prstGeom prst="rect">
            <a:avLst/>
          </a:prstGeom>
        </p:spPr>
      </p:pic>
      <p:pic>
        <p:nvPicPr>
          <p:cNvPr id="7" name="Рисунок 6" descr="автомеханик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200243">
            <a:off x="3773182" y="1823858"/>
            <a:ext cx="1476375" cy="1905000"/>
          </a:xfrm>
          <a:prstGeom prst="rect">
            <a:avLst/>
          </a:prstGeom>
        </p:spPr>
      </p:pic>
      <p:pic>
        <p:nvPicPr>
          <p:cNvPr id="6" name="Рисунок 5" descr="врач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812539">
            <a:off x="6227597" y="4449193"/>
            <a:ext cx="1614566" cy="2083311"/>
          </a:xfrm>
          <a:prstGeom prst="rect">
            <a:avLst/>
          </a:prstGeom>
        </p:spPr>
      </p:pic>
      <p:pic>
        <p:nvPicPr>
          <p:cNvPr id="5" name="Рисунок 4" descr="астроном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134471">
            <a:off x="6599836" y="974968"/>
            <a:ext cx="1651483" cy="2124386"/>
          </a:xfrm>
          <a:prstGeom prst="rect">
            <a:avLst/>
          </a:prstGeom>
        </p:spPr>
      </p:pic>
      <p:pic>
        <p:nvPicPr>
          <p:cNvPr id="4" name="Рисунок 3" descr="бухгалтер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20774623">
            <a:off x="274121" y="674547"/>
            <a:ext cx="1971057" cy="25433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/>
              <a:t>Мало знать о профессии , нужно в нее поиграть</a:t>
            </a:r>
            <a:r>
              <a:rPr lang="ru-RU" sz="4400" dirty="0" smtClean="0"/>
              <a:t>!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1872208"/>
          </a:xfrm>
        </p:spPr>
        <p:txBody>
          <a:bodyPr/>
          <a:lstStyle/>
          <a:p>
            <a:r>
              <a:rPr lang="ru-RU" b="1" i="1" dirty="0" smtClean="0"/>
              <a:t>Игра</a:t>
            </a:r>
            <a:r>
              <a:rPr lang="ru-RU" i="1" dirty="0" smtClean="0"/>
              <a:t> - исторический вид деятельности детей. В ходе игры ребенок воспроизводит действия взрослых и отношение между ними.</a:t>
            </a:r>
            <a:endParaRPr lang="ru-RU" i="1" dirty="0"/>
          </a:p>
        </p:txBody>
      </p:sp>
    </p:spTree>
    <p:custDataLst>
      <p:tags r:id="rId1"/>
    </p:custDataLst>
  </p:cSld>
  <p:clrMapOvr>
    <a:masterClrMapping/>
  </p:clrMapOvr>
  <p:transition spd="med" advTm="1645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IMG_20171206_1632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91868">
            <a:off x="3923928" y="1412776"/>
            <a:ext cx="1800200" cy="2406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20171206_1605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299154">
            <a:off x="2123728" y="1340768"/>
            <a:ext cx="1728192" cy="2310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Сюжетно-ролевая игра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 flipV="1">
            <a:off x="5102225" y="2199006"/>
            <a:ext cx="45839" cy="45719"/>
          </a:xfrm>
        </p:spPr>
        <p:txBody>
          <a:bodyPr>
            <a:normAutofit fontScale="25000" lnSpcReduction="20000"/>
          </a:bodyPr>
          <a:lstStyle/>
          <a:p>
            <a:pPr lvl="3"/>
            <a:endParaRPr lang="ru-RU" dirty="0"/>
          </a:p>
        </p:txBody>
      </p:sp>
      <p:pic>
        <p:nvPicPr>
          <p:cNvPr id="10" name="Рисунок 9" descr="IMG_20171206_16020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1360012">
            <a:off x="0" y="476672"/>
            <a:ext cx="1979712" cy="2646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IMG_20171206_16033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683763">
            <a:off x="179512" y="3212976"/>
            <a:ext cx="183788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IMG_20171206_16080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21214273">
            <a:off x="5796136" y="2276872"/>
            <a:ext cx="1547664" cy="2069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IMG_20171206_162937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1187624" y="4841776"/>
            <a:ext cx="269543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IMG_20171206_163345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rot="433585">
            <a:off x="7236296" y="692696"/>
            <a:ext cx="1691680" cy="2261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IMG_20171206_163652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21239852">
            <a:off x="2483768" y="3429000"/>
            <a:ext cx="1656184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IMG_20171206_163913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688645">
            <a:off x="4067944" y="3933056"/>
            <a:ext cx="1972452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IMG_20171206_164748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 rot="268164">
            <a:off x="6516216" y="3717795"/>
            <a:ext cx="2348923" cy="3140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advTm="17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/>
          <a:lstStyle/>
          <a:p>
            <a:pPr algn="ctr"/>
            <a:r>
              <a:rPr lang="ru-RU" dirty="0" smtClean="0"/>
              <a:t>Дидактическая игра</a:t>
            </a:r>
            <a:endParaRPr lang="ru-RU" dirty="0"/>
          </a:p>
        </p:txBody>
      </p:sp>
      <p:pic>
        <p:nvPicPr>
          <p:cNvPr id="3" name="Рисунок 2" descr="IMG_20171208_1644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1412776"/>
            <a:ext cx="356181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71208_1646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44008" y="4077072"/>
            <a:ext cx="3528392" cy="2639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171208_1644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1560" y="4193704"/>
            <a:ext cx="356181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71208_16472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44007" y="1412776"/>
            <a:ext cx="346555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Традиционные формы работы с детьми в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 - традиционные, комплексные и интегрированные занятия;</a:t>
            </a:r>
          </a:p>
          <a:p>
            <a:r>
              <a:rPr lang="ru-RU" dirty="0" smtClean="0"/>
              <a:t>- различные виды игр;</a:t>
            </a:r>
          </a:p>
          <a:p>
            <a:r>
              <a:rPr lang="ru-RU" dirty="0" smtClean="0"/>
              <a:t>- наблюдения и экскурсии (встречи со специалистами);</a:t>
            </a:r>
          </a:p>
          <a:p>
            <a:r>
              <a:rPr lang="ru-RU" dirty="0" smtClean="0"/>
              <a:t>- чтение художественной литературы;</a:t>
            </a:r>
          </a:p>
          <a:p>
            <a:r>
              <a:rPr lang="ru-RU" dirty="0" smtClean="0"/>
              <a:t>- трудовая деятельность;</a:t>
            </a:r>
          </a:p>
          <a:p>
            <a:r>
              <a:rPr lang="ru-RU" dirty="0" smtClean="0"/>
              <a:t>- экспериментальная деятельность;</a:t>
            </a:r>
          </a:p>
          <a:p>
            <a:r>
              <a:rPr lang="ru-RU" dirty="0" smtClean="0"/>
              <a:t>- решение проблемных задач и ситуаций;</a:t>
            </a:r>
          </a:p>
          <a:p>
            <a:r>
              <a:rPr lang="ru-RU" dirty="0" smtClean="0"/>
              <a:t>- развлечения (разгадывание кроссвордов, загадок);</a:t>
            </a:r>
          </a:p>
          <a:p>
            <a:r>
              <a:rPr lang="ru-RU" dirty="0" smtClean="0"/>
              <a:t>- театрализованная деятельность (ролевые проигрывания поведения в</a:t>
            </a:r>
          </a:p>
          <a:p>
            <a:r>
              <a:rPr lang="ru-RU" dirty="0" smtClean="0"/>
              <a:t>различных ситуациях, имитационные упражнения);</a:t>
            </a:r>
          </a:p>
          <a:p>
            <a:r>
              <a:rPr lang="ru-RU" dirty="0" smtClean="0"/>
              <a:t>- изобразительная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ransition advTm="481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Нетрадиционные формы работы с детьми в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4009632"/>
          </a:xfrm>
        </p:spPr>
        <p:txBody>
          <a:bodyPr/>
          <a:lstStyle/>
          <a:p>
            <a:r>
              <a:rPr lang="ru-RU" dirty="0" smtClean="0"/>
              <a:t>- творческое моделирование и проектирование;</a:t>
            </a:r>
          </a:p>
          <a:p>
            <a:r>
              <a:rPr lang="ru-RU" dirty="0" smtClean="0"/>
              <a:t>- просмотр слайд-шоу, фильмов о профессии;</a:t>
            </a:r>
          </a:p>
          <a:p>
            <a:r>
              <a:rPr lang="ru-RU" dirty="0" smtClean="0"/>
              <a:t>- виртуальные экскурсии.</a:t>
            </a:r>
          </a:p>
          <a:p>
            <a:endParaRPr lang="ru-RU" dirty="0"/>
          </a:p>
        </p:txBody>
      </p:sp>
    </p:spTree>
  </p:cSld>
  <p:clrMapOvr>
    <a:masterClrMapping/>
  </p:clrMapOvr>
  <p:transition advTm="301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Варианты виртуального знакомства с профессиями</a:t>
            </a:r>
            <a:endParaRPr lang="ru-RU" dirty="0"/>
          </a:p>
        </p:txBody>
      </p:sp>
      <p:pic>
        <p:nvPicPr>
          <p:cNvPr id="4" name="«Хорошие новости», тонкости профессии бортпроводни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3203848" y="2996952"/>
            <a:ext cx="2880320" cy="2160240"/>
          </a:xfrm>
          <a:prstGeom prst="rect">
            <a:avLst/>
          </a:prstGeom>
        </p:spPr>
      </p:pic>
      <p:pic>
        <p:nvPicPr>
          <p:cNvPr id="5" name="Профессии для детей. Мультики для маленьких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8" cstate="email"/>
          <a:stretch>
            <a:fillRect/>
          </a:stretch>
        </p:blipFill>
        <p:spPr>
          <a:xfrm>
            <a:off x="5868144" y="1700808"/>
            <a:ext cx="2903984" cy="2177988"/>
          </a:xfrm>
          <a:prstGeom prst="rect">
            <a:avLst/>
          </a:prstGeom>
        </p:spPr>
      </p:pic>
      <p:pic>
        <p:nvPicPr>
          <p:cNvPr id="6" name="Профессия - пожарный.mp4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7" cstate="email"/>
          <a:stretch>
            <a:fillRect/>
          </a:stretch>
        </p:blipFill>
        <p:spPr>
          <a:xfrm>
            <a:off x="395536" y="1772816"/>
            <a:ext cx="2880320" cy="2160240"/>
          </a:xfrm>
          <a:prstGeom prst="rect">
            <a:avLst/>
          </a:prstGeom>
        </p:spPr>
      </p:pic>
      <p:pic>
        <p:nvPicPr>
          <p:cNvPr id="7" name="Профессия дизайнера.mp4">
            <a:hlinkClick r:id="" action="ppaction://media"/>
          </p:cNvPr>
          <p:cNvPicPr>
            <a:picLocks noRot="1" noChangeAspect="1"/>
          </p:cNvPicPr>
          <p:nvPr>
            <a:videoFile r:link="rId4"/>
          </p:nvPr>
        </p:nvPicPr>
        <p:blipFill>
          <a:blip r:embed="rId9" cstate="email"/>
          <a:stretch>
            <a:fillRect/>
          </a:stretch>
        </p:blipFill>
        <p:spPr>
          <a:xfrm>
            <a:off x="5796136" y="4293096"/>
            <a:ext cx="3048000" cy="2286000"/>
          </a:xfrm>
          <a:prstGeom prst="rect">
            <a:avLst/>
          </a:prstGeom>
        </p:spPr>
      </p:pic>
      <p:pic>
        <p:nvPicPr>
          <p:cNvPr id="8" name="Профессия “Повар“.mp4">
            <a:hlinkClick r:id="" action="ppaction://media"/>
          </p:cNvPr>
          <p:cNvPicPr>
            <a:picLocks noRot="1" noChangeAspect="1"/>
          </p:cNvPicPr>
          <p:nvPr>
            <a:videoFile r:link="rId5"/>
          </p:nvPr>
        </p:nvPicPr>
        <p:blipFill>
          <a:blip r:embed="rId10" cstate="email"/>
          <a:stretch>
            <a:fillRect/>
          </a:stretch>
        </p:blipFill>
        <p:spPr>
          <a:xfrm>
            <a:off x="467544" y="4365104"/>
            <a:ext cx="2975992" cy="2231994"/>
          </a:xfrm>
          <a:prstGeom prst="rect">
            <a:avLst/>
          </a:prstGeom>
        </p:spPr>
      </p:pic>
    </p:spTree>
  </p:cSld>
  <p:clrMapOvr>
    <a:masterClrMapping/>
  </p:clrMapOvr>
  <p:transition advTm="177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 mute="1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mute="1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mute="1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mute="1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mute="1"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8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3.5|2.4|1.7|1.5|2.1|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1.7|1.5|1.6|1.4|1.6|1.4|1.5|1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9|2.7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|1.9|1.8|1.5|1.3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8|1.7|2.3|1.1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2.1|1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261</TotalTime>
  <Words>164</Words>
  <Application>Microsoft Office PowerPoint</Application>
  <PresentationFormat>Экран (4:3)</PresentationFormat>
  <Paragraphs>42</Paragraphs>
  <Slides>14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Ознакомление с профессиями в детском саду.</vt:lpstr>
      <vt:lpstr>Слайд 2</vt:lpstr>
      <vt:lpstr>Предметно-развивающая среда</vt:lpstr>
      <vt:lpstr>Мало знать о профессии , нужно в нее поиграть!</vt:lpstr>
      <vt:lpstr>Сюжетно-ролевая игра</vt:lpstr>
      <vt:lpstr>Дидактическая игра</vt:lpstr>
      <vt:lpstr>Традиционные формы работы с детьми в ДОУ</vt:lpstr>
      <vt:lpstr>Нетрадиционные формы работы с детьми в ДОУ</vt:lpstr>
      <vt:lpstr>Варианты виртуального знакомства с профессиями</vt:lpstr>
      <vt:lpstr>Играю главную роль!</vt:lpstr>
      <vt:lpstr>Учимся готовить!</vt:lpstr>
      <vt:lpstr>Экскурсии в страну профессий</vt:lpstr>
      <vt:lpstr>Мы вырастем и станем…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с профессиями в детском саду.</dc:title>
  <dc:creator>Группа № 9</dc:creator>
  <cp:lastModifiedBy>Группа № 9</cp:lastModifiedBy>
  <cp:revision>30</cp:revision>
  <dcterms:created xsi:type="dcterms:W3CDTF">2017-12-05T09:39:55Z</dcterms:created>
  <dcterms:modified xsi:type="dcterms:W3CDTF">2017-12-23T14:53:20Z</dcterms:modified>
</cp:coreProperties>
</file>