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5"/>
  </p:notesMasterIdLst>
  <p:sldIdLst>
    <p:sldId id="257" r:id="rId2"/>
    <p:sldId id="339" r:id="rId3"/>
    <p:sldId id="340" r:id="rId4"/>
    <p:sldId id="341" r:id="rId5"/>
    <p:sldId id="352" r:id="rId6"/>
    <p:sldId id="343" r:id="rId7"/>
    <p:sldId id="344" r:id="rId8"/>
    <p:sldId id="345" r:id="rId9"/>
    <p:sldId id="346" r:id="rId10"/>
    <p:sldId id="347" r:id="rId11"/>
    <p:sldId id="348" r:id="rId12"/>
    <p:sldId id="350" r:id="rId13"/>
    <p:sldId id="351"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3" d="100"/>
          <a:sy n="83" d="100"/>
        </p:scale>
        <p:origin x="-228" y="35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AACC07-14DA-489A-89D0-4534874B3B9D}" type="datetimeFigureOut">
              <a:rPr lang="ru-RU" smtClean="0"/>
              <a:pPr/>
              <a:t>20.12.2017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321BD02-37ED-4F29-A216-CA9B2B5BB592}"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D321BD02-37ED-4F29-A216-CA9B2B5BB592}" type="slidenum">
              <a:rPr lang="ru-RU" smtClean="0"/>
              <a:pPr/>
              <a:t>5</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Rounded Rectangle 7"/>
          <p:cNvSpPr/>
          <p:nvPr userDrawn="1"/>
        </p:nvSpPr>
        <p:spPr bwMode="gray">
          <a:xfrm>
            <a:off x="502920" y="1984248"/>
            <a:ext cx="8211312" cy="2953512"/>
          </a:xfrm>
          <a:prstGeom prst="roundRect">
            <a:avLst>
              <a:gd name="adj" fmla="val 5521"/>
            </a:avLst>
          </a:prstGeom>
          <a:gradFill>
            <a:gsLst>
              <a:gs pos="0">
                <a:schemeClr val="bg1">
                  <a:alpha val="79000"/>
                </a:schemeClr>
              </a:gs>
              <a:gs pos="30000">
                <a:schemeClr val="bg2"/>
              </a:gs>
              <a:gs pos="66000">
                <a:schemeClr val="bg2"/>
              </a:gs>
              <a:gs pos="100000">
                <a:schemeClr val="bg1">
                  <a:alpha val="61000"/>
                </a:schemeClr>
              </a:gs>
            </a:gsLst>
            <a:lin ang="5400000" scaled="1"/>
          </a:gradFill>
          <a:ln w="38100">
            <a:solidFill>
              <a:schemeClr val="bg2">
                <a:lumMod val="20000"/>
                <a:lumOff val="80000"/>
              </a:schemeClr>
            </a:solidFill>
          </a:ln>
          <a:effectLst>
            <a:outerShdw sx="1000" sy="1000" algn="ctr" rotWithShape="0">
              <a:srgbClr val="000000"/>
            </a:outerShdw>
          </a:effectLst>
          <a:scene3d>
            <a:camera prst="orthographicFront"/>
            <a:lightRig rig="threePt" dir="t"/>
          </a:scene3d>
          <a:sp3d extrusionH="76200" prstMaterial="matte">
            <a:bevelT w="50800" h="50800" prst="softRound"/>
            <a:bevelB w="50800" h="50800" prst="softRound"/>
            <a:extrusionClr>
              <a:schemeClr val="bg2">
                <a:lumMod val="50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bwMode="gray">
          <a:xfrm>
            <a:off x="713232" y="2432304"/>
            <a:ext cx="7772400" cy="1353312"/>
          </a:xfrm>
        </p:spPr>
        <p:txBody>
          <a:bodyPr>
            <a:noAutofit/>
            <a:scene3d>
              <a:camera prst="orthographicFront"/>
              <a:lightRig rig="flat" dir="t">
                <a:rot lat="0" lon="0" rev="6600000"/>
              </a:lightRig>
            </a:scene3d>
            <a:sp3d extrusionH="25400" contourW="8890">
              <a:bevelT w="38100" h="31750"/>
              <a:contourClr>
                <a:schemeClr val="tx2">
                  <a:lumMod val="90000"/>
                </a:schemeClr>
              </a:contourClr>
            </a:sp3d>
          </a:bodyPr>
          <a:lstStyle>
            <a:lvl1pPr>
              <a:defRPr sz="4800">
                <a:gradFill>
                  <a:gsLst>
                    <a:gs pos="0">
                      <a:schemeClr val="tx2"/>
                    </a:gs>
                    <a:gs pos="75000">
                      <a:schemeClr val="tx2">
                        <a:lumMod val="75000"/>
                      </a:schemeClr>
                    </a:gs>
                    <a:gs pos="100000">
                      <a:schemeClr val="tx2">
                        <a:lumMod val="50000"/>
                      </a:schemeClr>
                    </a:gs>
                  </a:gsLst>
                  <a:lin ang="5400000" scaled="0"/>
                </a:gradFill>
                <a:effectLst>
                  <a:outerShdw blurRad="50800" dist="39370" dir="5460000" algn="ctr" rotWithShape="0">
                    <a:srgbClr val="000000">
                      <a:alpha val="38000"/>
                    </a:srgbClr>
                  </a:outerShdw>
                </a:effectLst>
              </a:defRPr>
            </a:lvl1pPr>
          </a:lstStyle>
          <a:p>
            <a:r>
              <a:rPr lang="ru-RU" smtClean="0"/>
              <a:t>Образец заголовка</a:t>
            </a:r>
            <a:endParaRPr lang="en-US"/>
          </a:p>
        </p:txBody>
      </p:sp>
      <p:sp>
        <p:nvSpPr>
          <p:cNvPr id="3" name="Subtitle 2"/>
          <p:cNvSpPr>
            <a:spLocks noGrp="1"/>
          </p:cNvSpPr>
          <p:nvPr>
            <p:ph type="subTitle" idx="1"/>
          </p:nvPr>
        </p:nvSpPr>
        <p:spPr bwMode="gray">
          <a:xfrm>
            <a:off x="1353312" y="3785616"/>
            <a:ext cx="6400800" cy="758952"/>
          </a:xfrm>
        </p:spPr>
        <p:txBody>
          <a:bodyPr anchor="b">
            <a:normAutofit/>
          </a:bodyPr>
          <a:lstStyle>
            <a:lvl1pPr marL="0" indent="0" algn="ctr">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a:p>
        </p:txBody>
      </p:sp>
      <p:sp>
        <p:nvSpPr>
          <p:cNvPr id="4" name="Date Placeholder 3"/>
          <p:cNvSpPr>
            <a:spLocks noGrp="1"/>
          </p:cNvSpPr>
          <p:nvPr>
            <p:ph type="dt" sz="half" idx="10"/>
          </p:nvPr>
        </p:nvSpPr>
        <p:spPr/>
        <p:txBody>
          <a:bodyPr/>
          <a:lstStyle/>
          <a:p>
            <a:fld id="{BEE74F69-8E03-49F7-AC37-2962A3EDDBFF}" type="datetimeFigureOut">
              <a:rPr lang="en-US" smtClean="0"/>
              <a:pPr/>
              <a:t>12/20/2017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2B2273-301A-4085-84BF-85A9ACA0E447}" type="slidenum">
              <a:rPr lang="en-US" smtClean="0"/>
              <a:pPr/>
              <a:t>‹#›</a:t>
            </a:fld>
            <a:endParaRPr lang="en-US"/>
          </a:p>
        </p:txBody>
      </p:sp>
      <p:sp>
        <p:nvSpPr>
          <p:cNvPr id="10" name="Rounded Rectangle 9"/>
          <p:cNvSpPr/>
          <p:nvPr userDrawn="1"/>
        </p:nvSpPr>
        <p:spPr bwMode="gray">
          <a:xfrm>
            <a:off x="859536" y="1719072"/>
            <a:ext cx="7498080" cy="429768"/>
          </a:xfrm>
          <a:prstGeom prst="roundRect">
            <a:avLst>
              <a:gd name="adj" fmla="val 23050"/>
            </a:avLst>
          </a:prstGeom>
          <a:gradFill>
            <a:gsLst>
              <a:gs pos="0">
                <a:schemeClr val="bg2">
                  <a:lumMod val="75000"/>
                </a:schemeClr>
              </a:gs>
              <a:gs pos="67000">
                <a:schemeClr val="bg2">
                  <a:lumMod val="60000"/>
                  <a:lumOff val="40000"/>
                </a:schemeClr>
              </a:gs>
              <a:gs pos="98000">
                <a:schemeClr val="bg2">
                  <a:lumMod val="60000"/>
                  <a:lumOff val="40000"/>
                </a:schemeClr>
              </a:gs>
              <a:gs pos="100000">
                <a:schemeClr val="bg2">
                  <a:lumMod val="75000"/>
                </a:schemeClr>
              </a:gs>
            </a:gsLst>
            <a:lin ang="5400000" scaled="1"/>
          </a:gradFill>
          <a:ln>
            <a:noFill/>
          </a:ln>
          <a:effectLst>
            <a:outerShdw sx="1000" sy="1000" algn="ctr" rotWithShape="0">
              <a:srgbClr val="000000"/>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userDrawn="1"/>
        </p:nvSpPr>
        <p:spPr bwMode="gray">
          <a:xfrm>
            <a:off x="859536" y="4718304"/>
            <a:ext cx="7498080" cy="429768"/>
          </a:xfrm>
          <a:prstGeom prst="roundRect">
            <a:avLst>
              <a:gd name="adj" fmla="val 25178"/>
            </a:avLst>
          </a:prstGeom>
          <a:gradFill>
            <a:gsLst>
              <a:gs pos="0">
                <a:schemeClr val="bg2">
                  <a:lumMod val="75000"/>
                </a:schemeClr>
              </a:gs>
              <a:gs pos="78000">
                <a:schemeClr val="bg2">
                  <a:lumMod val="60000"/>
                  <a:lumOff val="40000"/>
                </a:schemeClr>
              </a:gs>
              <a:gs pos="75000">
                <a:schemeClr val="bg2">
                  <a:lumMod val="60000"/>
                  <a:lumOff val="40000"/>
                </a:schemeClr>
              </a:gs>
              <a:gs pos="100000">
                <a:schemeClr val="bg2">
                  <a:lumMod val="75000"/>
                </a:schemeClr>
              </a:gs>
            </a:gsLst>
            <a:lin ang="5400000" scaled="1"/>
          </a:gradFill>
          <a:ln>
            <a:noFill/>
          </a:ln>
          <a:effectLst>
            <a:outerShdw sx="1000" sy="1000" algn="ctr" rotWithShape="0">
              <a:srgbClr val="000000"/>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userDrawn="1"/>
        </p:nvSpPr>
        <p:spPr bwMode="gray">
          <a:xfrm>
            <a:off x="5641848" y="1801368"/>
            <a:ext cx="2496312" cy="265176"/>
          </a:xfrm>
          <a:prstGeom prst="roundRect">
            <a:avLst>
              <a:gd name="adj" fmla="val 21911"/>
            </a:avLst>
          </a:prstGeom>
          <a:gradFill>
            <a:gsLst>
              <a:gs pos="0">
                <a:schemeClr val="bg2">
                  <a:lumMod val="50000"/>
                </a:schemeClr>
              </a:gs>
              <a:gs pos="100000">
                <a:schemeClr val="bg2">
                  <a:lumMod val="75000"/>
                </a:schemeClr>
              </a:gs>
            </a:gsLst>
            <a:lin ang="5400000" scaled="0"/>
          </a:gradFill>
          <a:ln>
            <a:solidFill>
              <a:schemeClr val="bg2">
                <a:lumMod val="60000"/>
                <a:lumOff val="40000"/>
              </a:schemeClr>
            </a:solidFill>
          </a:ln>
          <a:effectLst>
            <a:outerShdw sx="1000" sy="1000" algn="ctr" rotWithShape="0">
              <a:srgbClr val="000000"/>
            </a:outerShdw>
          </a:effectLst>
          <a:scene3d>
            <a:camera prst="orthographicFront"/>
            <a:lightRig rig="threePt" dir="t"/>
          </a:scene3d>
          <a:sp3d extrusionH="76200" prstMaterial="matte">
            <a:bevelT w="50800" h="50800" prst="softRound"/>
            <a:bevelB w="50800" h="50800" prst="softRound"/>
            <a:extrusionClr>
              <a:schemeClr val="bg2">
                <a:lumMod val="50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p:cNvGrpSpPr/>
          <p:nvPr userDrawn="1"/>
        </p:nvGrpSpPr>
        <p:grpSpPr bwMode="ltGray">
          <a:xfrm>
            <a:off x="5733288" y="1892808"/>
            <a:ext cx="850392" cy="73152"/>
            <a:chOff x="5733288" y="1874520"/>
            <a:chExt cx="850392" cy="73152"/>
          </a:xfrm>
          <a:effectLst>
            <a:glow rad="63500">
              <a:schemeClr val="tx1">
                <a:alpha val="40000"/>
              </a:schemeClr>
            </a:glow>
            <a:outerShdw blurRad="50800" dist="50800" dir="5400000" algn="ctr" rotWithShape="0">
              <a:schemeClr val="accent1">
                <a:lumMod val="20000"/>
                <a:lumOff val="80000"/>
                <a:alpha val="21000"/>
              </a:schemeClr>
            </a:outerShdw>
          </a:effectLst>
        </p:grpSpPr>
        <p:sp>
          <p:nvSpPr>
            <p:cNvPr id="13" name="Oval 12"/>
            <p:cNvSpPr/>
            <p:nvPr userDrawn="1"/>
          </p:nvSpPr>
          <p:spPr bwMode="ltGray">
            <a:xfrm>
              <a:off x="5733288" y="1874520"/>
              <a:ext cx="73152" cy="73152"/>
            </a:xfrm>
            <a:prstGeom prst="ellipse">
              <a:avLst/>
            </a:prstGeom>
            <a:solidFill>
              <a:schemeClr val="accent4"/>
            </a:solidFill>
            <a:ln>
              <a:noFill/>
            </a:ln>
            <a:scene3d>
              <a:camera prst="orthographicFront"/>
              <a:lightRig rig="balanced" dir="t"/>
            </a:scene3d>
            <a:sp3d contourW="12700" prstMaterial="matte">
              <a:bevelT/>
              <a:contourClr>
                <a:schemeClr val="accent4"/>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userDrawn="1"/>
          </p:nvSpPr>
          <p:spPr bwMode="ltGray">
            <a:xfrm>
              <a:off x="5925312" y="1874520"/>
              <a:ext cx="73152" cy="73152"/>
            </a:xfrm>
            <a:prstGeom prst="ellipse">
              <a:avLst/>
            </a:prstGeom>
            <a:solidFill>
              <a:schemeClr val="accent4"/>
            </a:solidFill>
            <a:ln>
              <a:noFill/>
            </a:ln>
            <a:scene3d>
              <a:camera prst="orthographicFront"/>
              <a:lightRig rig="balanced" dir="t"/>
            </a:scene3d>
            <a:sp3d contourW="12700" prstMaterial="matte">
              <a:bevelT/>
              <a:contourClr>
                <a:schemeClr val="accent4"/>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userDrawn="1"/>
          </p:nvSpPr>
          <p:spPr bwMode="ltGray">
            <a:xfrm>
              <a:off x="6117336" y="1874520"/>
              <a:ext cx="73152" cy="73152"/>
            </a:xfrm>
            <a:prstGeom prst="ellipse">
              <a:avLst/>
            </a:prstGeom>
            <a:solidFill>
              <a:schemeClr val="accent4"/>
            </a:solidFill>
            <a:ln>
              <a:noFill/>
            </a:ln>
            <a:scene3d>
              <a:camera prst="orthographicFront"/>
              <a:lightRig rig="balanced" dir="t"/>
            </a:scene3d>
            <a:sp3d contourW="12700" prstMaterial="matte">
              <a:bevelT/>
              <a:contourClr>
                <a:schemeClr val="accent4"/>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userDrawn="1"/>
          </p:nvSpPr>
          <p:spPr bwMode="ltGray">
            <a:xfrm>
              <a:off x="6309360" y="1874520"/>
              <a:ext cx="73152" cy="73152"/>
            </a:xfrm>
            <a:prstGeom prst="ellipse">
              <a:avLst/>
            </a:prstGeom>
            <a:solidFill>
              <a:schemeClr val="accent4"/>
            </a:solidFill>
            <a:ln>
              <a:noFill/>
            </a:ln>
            <a:scene3d>
              <a:camera prst="orthographicFront"/>
              <a:lightRig rig="balanced" dir="t"/>
            </a:scene3d>
            <a:sp3d contourW="12700" prstMaterial="matte">
              <a:bevelT/>
              <a:contourClr>
                <a:schemeClr val="accent4"/>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userDrawn="1"/>
          </p:nvSpPr>
          <p:spPr bwMode="ltGray">
            <a:xfrm>
              <a:off x="6510528" y="1874520"/>
              <a:ext cx="73152" cy="73152"/>
            </a:xfrm>
            <a:prstGeom prst="ellipse">
              <a:avLst/>
            </a:prstGeom>
            <a:solidFill>
              <a:schemeClr val="accent4"/>
            </a:solidFill>
            <a:ln>
              <a:noFill/>
            </a:ln>
            <a:scene3d>
              <a:camera prst="orthographicFront"/>
              <a:lightRig rig="balanced" dir="t"/>
            </a:scene3d>
            <a:sp3d contourW="12700" prstMaterial="matte">
              <a:bevelT/>
              <a:contourClr>
                <a:schemeClr val="accent4"/>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vert="horz" lIns="91440" tIns="45720" rIns="91440" bIns="45720" rtlCol="0" anchor="ctr">
            <a:noAutofit/>
            <a:scene3d>
              <a:camera prst="orthographicFront"/>
              <a:lightRig rig="flat" dir="t">
                <a:rot lat="0" lon="0" rev="6600000"/>
              </a:lightRig>
            </a:scene3d>
            <a:sp3d extrusionH="25400" contourW="8890">
              <a:bevelT w="38100" h="31750"/>
              <a:contourClr>
                <a:schemeClr val="tx2">
                  <a:lumMod val="90000"/>
                </a:schemeClr>
              </a:contourClr>
            </a:sp3d>
          </a:bodyPr>
          <a:lstStyle>
            <a:lvl1pPr algn="ctr" defTabSz="914400" rtl="0" eaLnBrk="1" latinLnBrk="0" hangingPunct="1">
              <a:spcBef>
                <a:spcPct val="0"/>
              </a:spcBef>
              <a:buNone/>
              <a:defRPr lang="en-US" sz="3600" b="1" kern="1200" smtClean="0">
                <a:gradFill>
                  <a:gsLst>
                    <a:gs pos="0">
                      <a:schemeClr val="tx2"/>
                    </a:gs>
                    <a:gs pos="75000">
                      <a:schemeClr val="tx2">
                        <a:lumMod val="75000"/>
                      </a:schemeClr>
                    </a:gs>
                    <a:gs pos="100000">
                      <a:schemeClr val="tx2">
                        <a:lumMod val="50000"/>
                      </a:schemeClr>
                    </a:gs>
                  </a:gsLst>
                  <a:lin ang="5400000" scaled="0"/>
                </a:gradFill>
                <a:effectLst>
                  <a:outerShdw blurRad="50800" dist="39370" dir="5460000" algn="ctr" rotWithShape="0">
                    <a:srgbClr val="000000">
                      <a:alpha val="38000"/>
                    </a:srgbClr>
                  </a:outerShdw>
                </a:effectLst>
                <a:latin typeface="+mj-lt"/>
                <a:ea typeface="+mj-ea"/>
                <a:cs typeface="+mj-cs"/>
              </a:defRPr>
            </a:lvl1p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EE74F69-8E03-49F7-AC37-2962A3EDDBFF}" type="datetimeFigureOut">
              <a:rPr lang="en-US" smtClean="0"/>
              <a:pPr/>
              <a:t>12/20/2017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2B2273-301A-4085-84BF-85A9ACA0E44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7" name="Rounded Rectangle 6"/>
          <p:cNvSpPr/>
          <p:nvPr userDrawn="1"/>
        </p:nvSpPr>
        <p:spPr bwMode="gray">
          <a:xfrm>
            <a:off x="283464" y="356616"/>
            <a:ext cx="7004304" cy="6089904"/>
          </a:xfrm>
          <a:prstGeom prst="roundRect">
            <a:avLst>
              <a:gd name="adj" fmla="val 3186"/>
            </a:avLst>
          </a:prstGeom>
          <a:gradFill flip="none" rotWithShape="1">
            <a:gsLst>
              <a:gs pos="45000">
                <a:schemeClr val="bg2">
                  <a:alpha val="60000"/>
                </a:schemeClr>
              </a:gs>
              <a:gs pos="100000">
                <a:schemeClr val="bg1">
                  <a:lumMod val="95000"/>
                  <a:lumOff val="5000"/>
                  <a:alpha val="85000"/>
                </a:schemeClr>
              </a:gs>
            </a:gsLst>
            <a:path path="circle">
              <a:fillToRect l="50000" t="50000" r="50000" b="50000"/>
            </a:path>
            <a:tileRect/>
          </a:gradFill>
          <a:ln>
            <a:solidFill>
              <a:schemeClr val="bg2">
                <a:lumMod val="20000"/>
                <a:lumOff val="80000"/>
              </a:schemeClr>
            </a:solidFill>
          </a:ln>
          <a:scene3d>
            <a:camera prst="orthographicFront"/>
            <a:lightRig rig="threePt" dir="t"/>
          </a:scene3d>
          <a:sp3d extrusionH="76200" prstMaterial="matte">
            <a:bevelT w="50800" h="50800" prst="softRound"/>
            <a:bevelB w="50800" h="50800" prst="softRound"/>
            <a:extrusionClr>
              <a:schemeClr val="bg2">
                <a:lumMod val="50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p:cNvGrpSpPr/>
          <p:nvPr userDrawn="1"/>
        </p:nvGrpSpPr>
        <p:grpSpPr bwMode="gray">
          <a:xfrm>
            <a:off x="548640" y="219456"/>
            <a:ext cx="283464" cy="283464"/>
            <a:chOff x="548640" y="173736"/>
            <a:chExt cx="283464" cy="283464"/>
          </a:xfrm>
        </p:grpSpPr>
        <p:sp>
          <p:nvSpPr>
            <p:cNvPr id="9" name="Oval 8"/>
            <p:cNvSpPr/>
            <p:nvPr userDrawn="1"/>
          </p:nvSpPr>
          <p:spPr bwMode="gray">
            <a:xfrm>
              <a:off x="548640" y="173736"/>
              <a:ext cx="283464" cy="283464"/>
            </a:xfrm>
            <a:prstGeom prst="ellipse">
              <a:avLst/>
            </a:prstGeom>
            <a:solidFill>
              <a:schemeClr val="bg2">
                <a:lumMod val="40000"/>
                <a:lumOff val="60000"/>
              </a:schemeClr>
            </a:solidFill>
            <a:ln>
              <a:noFill/>
            </a:ln>
            <a:scene3d>
              <a:camera prst="orthographicFront"/>
              <a:lightRig rig="chilly"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userDrawn="1"/>
          </p:nvSpPr>
          <p:spPr bwMode="gray">
            <a:xfrm>
              <a:off x="621792" y="246888"/>
              <a:ext cx="146304" cy="146304"/>
            </a:xfrm>
            <a:prstGeom prst="ellipse">
              <a:avLst/>
            </a:prstGeom>
            <a:solidFill>
              <a:schemeClr val="accent4"/>
            </a:solidFill>
            <a:ln>
              <a:noFill/>
            </a:ln>
            <a:scene3d>
              <a:camera prst="orthographicFront"/>
              <a:lightRig rig="balanced" dir="t"/>
            </a:scene3d>
            <a:sp3d contourW="12700" prstMaterial="matte">
              <a:bevelT/>
              <a:contourClr>
                <a:schemeClr val="accent4"/>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 name="Group 10"/>
          <p:cNvGrpSpPr/>
          <p:nvPr userDrawn="1"/>
        </p:nvGrpSpPr>
        <p:grpSpPr bwMode="gray">
          <a:xfrm>
            <a:off x="914400" y="219456"/>
            <a:ext cx="283464" cy="283464"/>
            <a:chOff x="548640" y="173736"/>
            <a:chExt cx="283464" cy="283464"/>
          </a:xfrm>
        </p:grpSpPr>
        <p:sp>
          <p:nvSpPr>
            <p:cNvPr id="12" name="Oval 11"/>
            <p:cNvSpPr/>
            <p:nvPr userDrawn="1"/>
          </p:nvSpPr>
          <p:spPr bwMode="gray">
            <a:xfrm>
              <a:off x="548640" y="173736"/>
              <a:ext cx="283464" cy="283464"/>
            </a:xfrm>
            <a:prstGeom prst="ellipse">
              <a:avLst/>
            </a:prstGeom>
            <a:solidFill>
              <a:schemeClr val="bg2">
                <a:lumMod val="40000"/>
                <a:lumOff val="60000"/>
              </a:schemeClr>
            </a:solidFill>
            <a:ln>
              <a:noFill/>
            </a:ln>
            <a:scene3d>
              <a:camera prst="orthographicFront"/>
              <a:lightRig rig="chilly"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userDrawn="1"/>
          </p:nvSpPr>
          <p:spPr bwMode="gray">
            <a:xfrm>
              <a:off x="621792" y="246888"/>
              <a:ext cx="146304" cy="146304"/>
            </a:xfrm>
            <a:prstGeom prst="ellipse">
              <a:avLst/>
            </a:prstGeom>
            <a:solidFill>
              <a:schemeClr val="accent4"/>
            </a:solidFill>
            <a:ln>
              <a:noFill/>
            </a:ln>
            <a:scene3d>
              <a:camera prst="orthographicFront"/>
              <a:lightRig rig="balanced" dir="t"/>
            </a:scene3d>
            <a:sp3d contourW="12700" prstMaterial="matte">
              <a:bevelT/>
              <a:contourClr>
                <a:schemeClr val="accent4"/>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 name="Group 13"/>
          <p:cNvGrpSpPr/>
          <p:nvPr userDrawn="1"/>
        </p:nvGrpSpPr>
        <p:grpSpPr bwMode="gray">
          <a:xfrm>
            <a:off x="1289304" y="219456"/>
            <a:ext cx="283464" cy="283464"/>
            <a:chOff x="548640" y="173736"/>
            <a:chExt cx="283464" cy="283464"/>
          </a:xfrm>
        </p:grpSpPr>
        <p:sp>
          <p:nvSpPr>
            <p:cNvPr id="15" name="Oval 14"/>
            <p:cNvSpPr/>
            <p:nvPr userDrawn="1"/>
          </p:nvSpPr>
          <p:spPr bwMode="gray">
            <a:xfrm>
              <a:off x="548640" y="173736"/>
              <a:ext cx="283464" cy="283464"/>
            </a:xfrm>
            <a:prstGeom prst="ellipse">
              <a:avLst/>
            </a:prstGeom>
            <a:solidFill>
              <a:schemeClr val="bg2">
                <a:lumMod val="40000"/>
                <a:lumOff val="60000"/>
              </a:schemeClr>
            </a:solidFill>
            <a:ln>
              <a:noFill/>
            </a:ln>
            <a:scene3d>
              <a:camera prst="orthographicFront"/>
              <a:lightRig rig="chilly"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userDrawn="1"/>
          </p:nvSpPr>
          <p:spPr bwMode="gray">
            <a:xfrm>
              <a:off x="621792" y="246888"/>
              <a:ext cx="146304" cy="146304"/>
            </a:xfrm>
            <a:prstGeom prst="ellipse">
              <a:avLst/>
            </a:prstGeom>
            <a:solidFill>
              <a:schemeClr val="accent4"/>
            </a:solidFill>
            <a:ln>
              <a:noFill/>
            </a:ln>
            <a:scene3d>
              <a:camera prst="orthographicFront"/>
              <a:lightRig rig="balanced" dir="t"/>
            </a:scene3d>
            <a:sp3d contourW="12700" prstMaterial="matte">
              <a:bevelT/>
              <a:contourClr>
                <a:schemeClr val="accent4"/>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Vertical Title 1"/>
          <p:cNvSpPr>
            <a:spLocks noGrp="1"/>
          </p:cNvSpPr>
          <p:nvPr>
            <p:ph type="title" orient="vert"/>
          </p:nvPr>
        </p:nvSpPr>
        <p:spPr bwMode="gray">
          <a:xfrm>
            <a:off x="7360920" y="365760"/>
            <a:ext cx="1426464" cy="6062472"/>
          </a:xfrm>
        </p:spPr>
        <p:txBody>
          <a:bodyPr vert="eaVert">
            <a:scene3d>
              <a:camera prst="orthographicFront"/>
              <a:lightRig rig="flat" dir="t"/>
            </a:scene3d>
            <a:sp3d extrusionH="31750" contourW="8890">
              <a:bevelT w="38100" h="31750"/>
              <a:contourClr>
                <a:schemeClr val="tx2">
                  <a:lumMod val="90000"/>
                </a:schemeClr>
              </a:contourClr>
            </a:sp3d>
          </a:bodyPr>
          <a:lstStyle>
            <a:lvl1pPr>
              <a:defRPr>
                <a:gradFill flip="none" rotWithShape="1">
                  <a:gsLst>
                    <a:gs pos="0">
                      <a:schemeClr val="tx2"/>
                    </a:gs>
                    <a:gs pos="75000">
                      <a:schemeClr val="tx2">
                        <a:lumMod val="75000"/>
                      </a:schemeClr>
                    </a:gs>
                    <a:gs pos="100000">
                      <a:schemeClr val="tx2">
                        <a:lumMod val="50000"/>
                      </a:schemeClr>
                    </a:gs>
                  </a:gsLst>
                  <a:lin ang="5400000" scaled="0"/>
                  <a:tileRect/>
                </a:gradFill>
                <a:effectLst>
                  <a:outerShdw blurRad="50800" dist="39370" dir="5460000" algn="ctr" rotWithShape="0">
                    <a:srgbClr val="000000">
                      <a:alpha val="38000"/>
                    </a:srgbClr>
                  </a:outerShdw>
                </a:effectLst>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548640" y="576072"/>
            <a:ext cx="6373368" cy="564184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EE74F69-8E03-49F7-AC37-2962A3EDDBFF}" type="datetimeFigureOut">
              <a:rPr lang="en-US" smtClean="0"/>
              <a:pPr/>
              <a:t>12/20/2017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2B2273-301A-4085-84BF-85A9ACA0E44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7" name="Rounded Rectangle 6"/>
          <p:cNvSpPr/>
          <p:nvPr userDrawn="1"/>
        </p:nvSpPr>
        <p:spPr bwMode="gray">
          <a:xfrm>
            <a:off x="283464" y="292608"/>
            <a:ext cx="8577072" cy="6227064"/>
          </a:xfrm>
          <a:prstGeom prst="roundRect">
            <a:avLst>
              <a:gd name="adj" fmla="val 3186"/>
            </a:avLst>
          </a:prstGeom>
          <a:gradFill flip="none" rotWithShape="1">
            <a:gsLst>
              <a:gs pos="45000">
                <a:schemeClr val="bg2">
                  <a:alpha val="60000"/>
                </a:schemeClr>
              </a:gs>
              <a:gs pos="100000">
                <a:schemeClr val="bg1">
                  <a:lumMod val="95000"/>
                  <a:lumOff val="5000"/>
                  <a:alpha val="85000"/>
                </a:schemeClr>
              </a:gs>
            </a:gsLst>
            <a:path path="circle">
              <a:fillToRect l="50000" t="50000" r="50000" b="50000"/>
            </a:path>
            <a:tileRect/>
          </a:gradFill>
          <a:ln>
            <a:solidFill>
              <a:schemeClr val="bg2">
                <a:lumMod val="20000"/>
                <a:lumOff val="80000"/>
              </a:schemeClr>
            </a:solidFill>
          </a:ln>
          <a:scene3d>
            <a:camera prst="orthographicFront"/>
            <a:lightRig rig="threePt" dir="t"/>
          </a:scene3d>
          <a:sp3d extrusionH="76200" prstMaterial="matte">
            <a:bevelT w="50800" h="50800" prst="softRound"/>
            <a:bevelB w="50800" h="50800" prst="softRound"/>
            <a:extrusionClr>
              <a:schemeClr val="bg2">
                <a:lumMod val="50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bwMode="gray">
          <a:xfrm>
            <a:off x="502920" y="457200"/>
            <a:ext cx="8147304" cy="950976"/>
          </a:xfrm>
        </p:spPr>
        <p:txBody>
          <a:bodyPr vert="horz" lIns="91440" tIns="45720" rIns="91440" bIns="45720" rtlCol="0" anchor="ctr">
            <a:noAutofit/>
            <a:scene3d>
              <a:camera prst="orthographicFront"/>
              <a:lightRig rig="flat" dir="t">
                <a:rot lat="0" lon="0" rev="6600000"/>
              </a:lightRig>
            </a:scene3d>
            <a:sp3d extrusionH="25400" contourW="8890">
              <a:bevelT w="38100" h="31750"/>
              <a:contourClr>
                <a:schemeClr val="tx2">
                  <a:lumMod val="90000"/>
                </a:schemeClr>
              </a:contourClr>
            </a:sp3d>
          </a:bodyPr>
          <a:lstStyle>
            <a:lvl1pPr algn="ctr" defTabSz="914400" rtl="0" eaLnBrk="1" latinLnBrk="0" hangingPunct="1">
              <a:spcBef>
                <a:spcPct val="0"/>
              </a:spcBef>
              <a:buNone/>
              <a:defRPr lang="en-US" sz="3600" b="1" kern="1200" smtClean="0">
                <a:gradFill>
                  <a:gsLst>
                    <a:gs pos="0">
                      <a:schemeClr val="tx2"/>
                    </a:gs>
                    <a:gs pos="75000">
                      <a:schemeClr val="tx2">
                        <a:lumMod val="75000"/>
                      </a:schemeClr>
                    </a:gs>
                    <a:gs pos="100000">
                      <a:schemeClr val="tx2">
                        <a:lumMod val="50000"/>
                      </a:schemeClr>
                    </a:gs>
                  </a:gsLst>
                  <a:lin ang="5400000" scaled="0"/>
                </a:gradFill>
                <a:effectLst>
                  <a:outerShdw blurRad="50800" dist="39370" dir="5460000" algn="ctr" rotWithShape="0">
                    <a:srgbClr val="000000">
                      <a:alpha val="38000"/>
                    </a:srgbClr>
                  </a:outerShdw>
                </a:effectLst>
                <a:latin typeface="+mj-lt"/>
                <a:ea typeface="+mj-ea"/>
                <a:cs typeface="+mj-cs"/>
              </a:defRPr>
            </a:lvl1pPr>
          </a:lstStyle>
          <a:p>
            <a:r>
              <a:rPr lang="ru-RU" smtClean="0"/>
              <a:t>Образец заголовка</a:t>
            </a:r>
            <a:endParaRPr lang="en-US"/>
          </a:p>
        </p:txBody>
      </p:sp>
      <p:sp>
        <p:nvSpPr>
          <p:cNvPr id="3" name="Content Placeholder 2"/>
          <p:cNvSpPr>
            <a:spLocks noGrp="1"/>
          </p:cNvSpPr>
          <p:nvPr>
            <p:ph idx="1"/>
          </p:nvPr>
        </p:nvSpPr>
        <p:spPr>
          <a:xfrm>
            <a:off x="502920" y="1572768"/>
            <a:ext cx="8119872" cy="48280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EE74F69-8E03-49F7-AC37-2962A3EDDBFF}" type="datetimeFigureOut">
              <a:rPr lang="en-US" smtClean="0"/>
              <a:pPr/>
              <a:t>12/20/2017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2B2273-301A-4085-84BF-85A9ACA0E447}" type="slidenum">
              <a:rPr lang="en-US" smtClean="0"/>
              <a:pPr/>
              <a:t>‹#›</a:t>
            </a:fld>
            <a:endParaRPr lang="en-US"/>
          </a:p>
        </p:txBody>
      </p:sp>
      <p:grpSp>
        <p:nvGrpSpPr>
          <p:cNvPr id="10" name="Group 9"/>
          <p:cNvGrpSpPr/>
          <p:nvPr userDrawn="1"/>
        </p:nvGrpSpPr>
        <p:grpSpPr bwMode="gray">
          <a:xfrm>
            <a:off x="548640" y="164592"/>
            <a:ext cx="283464" cy="283464"/>
            <a:chOff x="548640" y="173736"/>
            <a:chExt cx="283464" cy="283464"/>
          </a:xfrm>
        </p:grpSpPr>
        <p:sp>
          <p:nvSpPr>
            <p:cNvPr id="9" name="Oval 8"/>
            <p:cNvSpPr/>
            <p:nvPr userDrawn="1"/>
          </p:nvSpPr>
          <p:spPr bwMode="gray">
            <a:xfrm>
              <a:off x="548640" y="173736"/>
              <a:ext cx="283464" cy="283464"/>
            </a:xfrm>
            <a:prstGeom prst="ellipse">
              <a:avLst/>
            </a:prstGeom>
            <a:solidFill>
              <a:schemeClr val="bg2">
                <a:lumMod val="40000"/>
                <a:lumOff val="60000"/>
              </a:schemeClr>
            </a:solidFill>
            <a:ln>
              <a:noFill/>
            </a:ln>
            <a:scene3d>
              <a:camera prst="orthographicFront"/>
              <a:lightRig rig="chilly"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userDrawn="1"/>
          </p:nvSpPr>
          <p:spPr bwMode="gray">
            <a:xfrm>
              <a:off x="621792" y="246888"/>
              <a:ext cx="146304" cy="146304"/>
            </a:xfrm>
            <a:prstGeom prst="ellipse">
              <a:avLst/>
            </a:prstGeom>
            <a:solidFill>
              <a:schemeClr val="accent4"/>
            </a:solidFill>
            <a:ln>
              <a:noFill/>
            </a:ln>
            <a:scene3d>
              <a:camera prst="orthographicFront"/>
              <a:lightRig rig="balanced" dir="t"/>
            </a:scene3d>
            <a:sp3d contourW="12700" prstMaterial="matte">
              <a:bevelT/>
              <a:contourClr>
                <a:schemeClr val="accent4"/>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 name="Group 10"/>
          <p:cNvGrpSpPr/>
          <p:nvPr userDrawn="1"/>
        </p:nvGrpSpPr>
        <p:grpSpPr bwMode="gray">
          <a:xfrm>
            <a:off x="914400" y="164592"/>
            <a:ext cx="283464" cy="283464"/>
            <a:chOff x="548640" y="173736"/>
            <a:chExt cx="283464" cy="283464"/>
          </a:xfrm>
        </p:grpSpPr>
        <p:sp>
          <p:nvSpPr>
            <p:cNvPr id="12" name="Oval 11"/>
            <p:cNvSpPr/>
            <p:nvPr userDrawn="1"/>
          </p:nvSpPr>
          <p:spPr bwMode="gray">
            <a:xfrm>
              <a:off x="548640" y="173736"/>
              <a:ext cx="283464" cy="283464"/>
            </a:xfrm>
            <a:prstGeom prst="ellipse">
              <a:avLst/>
            </a:prstGeom>
            <a:solidFill>
              <a:schemeClr val="bg2">
                <a:lumMod val="40000"/>
                <a:lumOff val="60000"/>
              </a:schemeClr>
            </a:solidFill>
            <a:ln>
              <a:noFill/>
            </a:ln>
            <a:scene3d>
              <a:camera prst="orthographicFront"/>
              <a:lightRig rig="chilly"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userDrawn="1"/>
          </p:nvSpPr>
          <p:spPr bwMode="gray">
            <a:xfrm>
              <a:off x="621792" y="246888"/>
              <a:ext cx="146304" cy="146304"/>
            </a:xfrm>
            <a:prstGeom prst="ellipse">
              <a:avLst/>
            </a:prstGeom>
            <a:solidFill>
              <a:schemeClr val="accent4"/>
            </a:solidFill>
            <a:ln>
              <a:noFill/>
            </a:ln>
            <a:scene3d>
              <a:camera prst="orthographicFront"/>
              <a:lightRig rig="balanced" dir="t"/>
            </a:scene3d>
            <a:sp3d contourW="12700" prstMaterial="matte">
              <a:bevelT/>
              <a:contourClr>
                <a:schemeClr val="accent4"/>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 name="Group 13"/>
          <p:cNvGrpSpPr/>
          <p:nvPr userDrawn="1"/>
        </p:nvGrpSpPr>
        <p:grpSpPr bwMode="gray">
          <a:xfrm>
            <a:off x="1289304" y="164592"/>
            <a:ext cx="283464" cy="283464"/>
            <a:chOff x="548640" y="173736"/>
            <a:chExt cx="283464" cy="283464"/>
          </a:xfrm>
        </p:grpSpPr>
        <p:sp>
          <p:nvSpPr>
            <p:cNvPr id="15" name="Oval 14"/>
            <p:cNvSpPr/>
            <p:nvPr userDrawn="1"/>
          </p:nvSpPr>
          <p:spPr bwMode="gray">
            <a:xfrm>
              <a:off x="548640" y="173736"/>
              <a:ext cx="283464" cy="283464"/>
            </a:xfrm>
            <a:prstGeom prst="ellipse">
              <a:avLst/>
            </a:prstGeom>
            <a:solidFill>
              <a:schemeClr val="bg2">
                <a:lumMod val="40000"/>
                <a:lumOff val="60000"/>
              </a:schemeClr>
            </a:solidFill>
            <a:ln>
              <a:noFill/>
            </a:ln>
            <a:scene3d>
              <a:camera prst="orthographicFront"/>
              <a:lightRig rig="chilly"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userDrawn="1"/>
          </p:nvSpPr>
          <p:spPr bwMode="gray">
            <a:xfrm>
              <a:off x="621792" y="246888"/>
              <a:ext cx="146304" cy="146304"/>
            </a:xfrm>
            <a:prstGeom prst="ellipse">
              <a:avLst/>
            </a:prstGeom>
            <a:solidFill>
              <a:schemeClr val="accent4"/>
            </a:solidFill>
            <a:ln>
              <a:noFill/>
            </a:ln>
            <a:scene3d>
              <a:camera prst="orthographicFront"/>
              <a:lightRig rig="balanced" dir="t"/>
            </a:scene3d>
            <a:sp3d contourW="12700" prstMaterial="matte">
              <a:bevelT/>
              <a:contourClr>
                <a:schemeClr val="accent4"/>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ounded Rectangle 6"/>
          <p:cNvSpPr/>
          <p:nvPr userDrawn="1"/>
        </p:nvSpPr>
        <p:spPr bwMode="gray">
          <a:xfrm>
            <a:off x="502920" y="3712464"/>
            <a:ext cx="8147304" cy="2139696"/>
          </a:xfrm>
          <a:prstGeom prst="roundRect">
            <a:avLst>
              <a:gd name="adj" fmla="val 9795"/>
            </a:avLst>
          </a:prstGeom>
          <a:gradFill>
            <a:gsLst>
              <a:gs pos="0">
                <a:schemeClr val="bg1">
                  <a:alpha val="79000"/>
                </a:schemeClr>
              </a:gs>
              <a:gs pos="30000">
                <a:schemeClr val="bg2"/>
              </a:gs>
              <a:gs pos="66000">
                <a:schemeClr val="bg2"/>
              </a:gs>
              <a:gs pos="100000">
                <a:schemeClr val="bg1">
                  <a:alpha val="61000"/>
                </a:schemeClr>
              </a:gs>
            </a:gsLst>
            <a:lin ang="5400000" scaled="1"/>
          </a:gradFill>
          <a:ln w="38100">
            <a:solidFill>
              <a:schemeClr val="bg2">
                <a:lumMod val="20000"/>
                <a:lumOff val="80000"/>
              </a:schemeClr>
            </a:solidFill>
          </a:ln>
          <a:effectLst>
            <a:outerShdw sx="1000" sy="1000" algn="ctr" rotWithShape="0">
              <a:srgbClr val="000000"/>
            </a:outerShdw>
          </a:effectLst>
          <a:scene3d>
            <a:camera prst="orthographicFront"/>
            <a:lightRig rig="threePt" dir="t"/>
          </a:scene3d>
          <a:sp3d extrusionH="76200" prstMaterial="matte">
            <a:bevelT w="50800" h="50800" prst="softRound"/>
            <a:bevelB w="50800" h="50800" prst="softRound"/>
            <a:extrusionClr>
              <a:schemeClr val="bg2">
                <a:lumMod val="50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userDrawn="1"/>
        </p:nvSpPr>
        <p:spPr bwMode="gray">
          <a:xfrm>
            <a:off x="859536" y="5641848"/>
            <a:ext cx="7498080" cy="429768"/>
          </a:xfrm>
          <a:prstGeom prst="roundRect">
            <a:avLst>
              <a:gd name="adj" fmla="val 25178"/>
            </a:avLst>
          </a:prstGeom>
          <a:gradFill>
            <a:gsLst>
              <a:gs pos="0">
                <a:schemeClr val="bg2">
                  <a:lumMod val="75000"/>
                </a:schemeClr>
              </a:gs>
              <a:gs pos="78000">
                <a:schemeClr val="bg2">
                  <a:lumMod val="60000"/>
                  <a:lumOff val="40000"/>
                </a:schemeClr>
              </a:gs>
              <a:gs pos="75000">
                <a:schemeClr val="bg2">
                  <a:lumMod val="60000"/>
                  <a:lumOff val="40000"/>
                </a:schemeClr>
              </a:gs>
              <a:gs pos="100000">
                <a:schemeClr val="bg2">
                  <a:lumMod val="75000"/>
                </a:schemeClr>
              </a:gs>
            </a:gsLst>
            <a:lin ang="5400000" scaled="1"/>
          </a:gradFill>
          <a:ln>
            <a:noFill/>
          </a:ln>
          <a:effectLst>
            <a:outerShdw sx="1000" sy="1000" algn="ctr" rotWithShape="0">
              <a:srgbClr val="000000"/>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bwMode="gray">
          <a:xfrm>
            <a:off x="640080" y="3931920"/>
            <a:ext cx="7790688" cy="1719072"/>
          </a:xfrm>
        </p:spPr>
        <p:txBody>
          <a:bodyPr vert="horz" lIns="91440" tIns="45720" rIns="91440" bIns="45720" rtlCol="0" anchor="ctr">
            <a:noAutofit/>
            <a:scene3d>
              <a:camera prst="orthographicFront"/>
              <a:lightRig rig="flat" dir="t">
                <a:rot lat="0" lon="0" rev="6600000"/>
              </a:lightRig>
            </a:scene3d>
            <a:sp3d extrusionH="25400" contourW="8890">
              <a:bevelT w="38100" h="31750"/>
              <a:contourClr>
                <a:schemeClr val="tx2">
                  <a:lumMod val="90000"/>
                </a:schemeClr>
              </a:contourClr>
            </a:sp3d>
          </a:bodyPr>
          <a:lstStyle>
            <a:lvl1pPr algn="ctr" defTabSz="914400" rtl="0" eaLnBrk="1" latinLnBrk="0" hangingPunct="1">
              <a:spcBef>
                <a:spcPct val="0"/>
              </a:spcBef>
              <a:buNone/>
              <a:defRPr lang="en-US" sz="4800" b="1" kern="1200" smtClean="0">
                <a:gradFill>
                  <a:gsLst>
                    <a:gs pos="0">
                      <a:schemeClr val="tx2"/>
                    </a:gs>
                    <a:gs pos="75000">
                      <a:schemeClr val="tx2">
                        <a:lumMod val="75000"/>
                      </a:schemeClr>
                    </a:gs>
                    <a:gs pos="100000">
                      <a:schemeClr val="tx2">
                        <a:lumMod val="50000"/>
                      </a:schemeClr>
                    </a:gs>
                  </a:gsLst>
                  <a:lin ang="5400000" scaled="0"/>
                </a:gradFill>
                <a:effectLst>
                  <a:outerShdw blurRad="50800" dist="39370" dir="5460000" algn="ctr" rotWithShape="0">
                    <a:srgbClr val="000000">
                      <a:alpha val="38000"/>
                    </a:srgbClr>
                  </a:outerShdw>
                </a:effectLst>
                <a:latin typeface="+mj-lt"/>
                <a:ea typeface="+mj-ea"/>
                <a:cs typeface="+mj-cs"/>
              </a:defRPr>
            </a:lvl1pPr>
          </a:lstStyle>
          <a:p>
            <a:r>
              <a:rPr lang="ru-RU" smtClean="0"/>
              <a:t>Образец заголовка</a:t>
            </a:r>
            <a:endParaRPr lang="en-US"/>
          </a:p>
        </p:txBody>
      </p:sp>
      <p:sp>
        <p:nvSpPr>
          <p:cNvPr id="3" name="Text Placeholder 2"/>
          <p:cNvSpPr>
            <a:spLocks noGrp="1"/>
          </p:cNvSpPr>
          <p:nvPr>
            <p:ph type="body" idx="1"/>
          </p:nvPr>
        </p:nvSpPr>
        <p:spPr>
          <a:xfrm>
            <a:off x="859536" y="2642616"/>
            <a:ext cx="7498080" cy="740664"/>
          </a:xfrm>
        </p:spPr>
        <p:txBody>
          <a:bodyPr anchor="b"/>
          <a:lstStyle>
            <a:lvl1pPr marL="0" indent="0">
              <a:buNone/>
              <a:defRPr sz="2000" i="1">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EE74F69-8E03-49F7-AC37-2962A3EDDBFF}" type="datetimeFigureOut">
              <a:rPr lang="en-US" smtClean="0"/>
              <a:pPr/>
              <a:t>12/20/2017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2B2273-301A-4085-84BF-85A9ACA0E447}" type="slidenum">
              <a:rPr lang="en-US" smtClean="0"/>
              <a:pPr/>
              <a:t>‹#›</a:t>
            </a:fld>
            <a:endParaRPr lang="en-US"/>
          </a:p>
        </p:txBody>
      </p:sp>
      <p:sp>
        <p:nvSpPr>
          <p:cNvPr id="8" name="Rounded Rectangle 7"/>
          <p:cNvSpPr/>
          <p:nvPr userDrawn="1"/>
        </p:nvSpPr>
        <p:spPr bwMode="gray">
          <a:xfrm>
            <a:off x="859536" y="3502152"/>
            <a:ext cx="7498080" cy="429768"/>
          </a:xfrm>
          <a:prstGeom prst="roundRect">
            <a:avLst>
              <a:gd name="adj" fmla="val 23050"/>
            </a:avLst>
          </a:prstGeom>
          <a:gradFill>
            <a:gsLst>
              <a:gs pos="0">
                <a:schemeClr val="bg2">
                  <a:lumMod val="75000"/>
                </a:schemeClr>
              </a:gs>
              <a:gs pos="67000">
                <a:schemeClr val="bg2">
                  <a:lumMod val="60000"/>
                  <a:lumOff val="40000"/>
                </a:schemeClr>
              </a:gs>
              <a:gs pos="98000">
                <a:schemeClr val="bg2">
                  <a:lumMod val="60000"/>
                  <a:lumOff val="40000"/>
                </a:schemeClr>
              </a:gs>
              <a:gs pos="100000">
                <a:schemeClr val="bg2">
                  <a:lumMod val="75000"/>
                </a:schemeClr>
              </a:gs>
            </a:gsLst>
            <a:lin ang="5400000" scaled="1"/>
          </a:gradFill>
          <a:ln>
            <a:noFill/>
          </a:ln>
          <a:effectLst>
            <a:outerShdw sx="1000" sy="1000" algn="ctr" rotWithShape="0">
              <a:srgbClr val="000000"/>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userDrawn="1"/>
        </p:nvSpPr>
        <p:spPr bwMode="gray">
          <a:xfrm>
            <a:off x="5641848" y="3584448"/>
            <a:ext cx="2496312" cy="265176"/>
          </a:xfrm>
          <a:prstGeom prst="roundRect">
            <a:avLst>
              <a:gd name="adj" fmla="val 21911"/>
            </a:avLst>
          </a:prstGeom>
          <a:gradFill>
            <a:gsLst>
              <a:gs pos="0">
                <a:schemeClr val="bg2">
                  <a:lumMod val="50000"/>
                </a:schemeClr>
              </a:gs>
              <a:gs pos="100000">
                <a:schemeClr val="bg2">
                  <a:lumMod val="75000"/>
                </a:schemeClr>
              </a:gs>
            </a:gsLst>
            <a:lin ang="5400000" scaled="0"/>
          </a:gradFill>
          <a:ln>
            <a:solidFill>
              <a:schemeClr val="bg2">
                <a:lumMod val="60000"/>
                <a:lumOff val="40000"/>
              </a:schemeClr>
            </a:solidFill>
          </a:ln>
          <a:effectLst>
            <a:outerShdw sx="1000" sy="1000" algn="ctr" rotWithShape="0">
              <a:srgbClr val="000000"/>
            </a:outerShdw>
          </a:effectLst>
          <a:scene3d>
            <a:camera prst="orthographicFront"/>
            <a:lightRig rig="threePt" dir="t"/>
          </a:scene3d>
          <a:sp3d extrusionH="76200" prstMaterial="matte">
            <a:bevelT w="50800" h="50800" prst="softRound"/>
            <a:bevelB w="50800" h="50800" prst="softRound"/>
            <a:extrusionClr>
              <a:schemeClr val="bg2">
                <a:lumMod val="50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p:cNvGrpSpPr/>
          <p:nvPr userDrawn="1"/>
        </p:nvGrpSpPr>
        <p:grpSpPr bwMode="ltGray">
          <a:xfrm>
            <a:off x="5733288" y="3675888"/>
            <a:ext cx="850392" cy="73152"/>
            <a:chOff x="5733288" y="1874520"/>
            <a:chExt cx="850392" cy="73152"/>
          </a:xfrm>
          <a:effectLst>
            <a:glow rad="63500">
              <a:schemeClr val="tx1">
                <a:alpha val="40000"/>
              </a:schemeClr>
            </a:glow>
            <a:outerShdw blurRad="50800" dist="50800" dir="5400000" algn="ctr" rotWithShape="0">
              <a:schemeClr val="accent1">
                <a:lumMod val="20000"/>
                <a:lumOff val="80000"/>
                <a:alpha val="21000"/>
              </a:schemeClr>
            </a:outerShdw>
          </a:effectLst>
        </p:grpSpPr>
        <p:sp>
          <p:nvSpPr>
            <p:cNvPr id="12" name="Oval 11"/>
            <p:cNvSpPr/>
            <p:nvPr userDrawn="1"/>
          </p:nvSpPr>
          <p:spPr bwMode="ltGray">
            <a:xfrm>
              <a:off x="5733288" y="1874520"/>
              <a:ext cx="73152" cy="73152"/>
            </a:xfrm>
            <a:prstGeom prst="ellipse">
              <a:avLst/>
            </a:prstGeom>
            <a:solidFill>
              <a:schemeClr val="accent4"/>
            </a:solidFill>
            <a:ln>
              <a:noFill/>
            </a:ln>
            <a:scene3d>
              <a:camera prst="orthographicFront"/>
              <a:lightRig rig="balanced" dir="t"/>
            </a:scene3d>
            <a:sp3d contourW="12700" prstMaterial="matte">
              <a:bevelT/>
              <a:contourClr>
                <a:schemeClr val="accent4"/>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userDrawn="1"/>
          </p:nvSpPr>
          <p:spPr bwMode="ltGray">
            <a:xfrm>
              <a:off x="5925312" y="1874520"/>
              <a:ext cx="73152" cy="73152"/>
            </a:xfrm>
            <a:prstGeom prst="ellipse">
              <a:avLst/>
            </a:prstGeom>
            <a:solidFill>
              <a:schemeClr val="accent4"/>
            </a:solidFill>
            <a:ln>
              <a:noFill/>
            </a:ln>
            <a:scene3d>
              <a:camera prst="orthographicFront"/>
              <a:lightRig rig="balanced" dir="t"/>
            </a:scene3d>
            <a:sp3d contourW="12700" prstMaterial="matte">
              <a:bevelT/>
              <a:contourClr>
                <a:schemeClr val="accent4"/>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userDrawn="1"/>
          </p:nvSpPr>
          <p:spPr bwMode="ltGray">
            <a:xfrm>
              <a:off x="6117336" y="1874520"/>
              <a:ext cx="73152" cy="73152"/>
            </a:xfrm>
            <a:prstGeom prst="ellipse">
              <a:avLst/>
            </a:prstGeom>
            <a:solidFill>
              <a:schemeClr val="accent4"/>
            </a:solidFill>
            <a:ln>
              <a:noFill/>
            </a:ln>
            <a:scene3d>
              <a:camera prst="orthographicFront"/>
              <a:lightRig rig="balanced" dir="t"/>
            </a:scene3d>
            <a:sp3d contourW="12700" prstMaterial="matte">
              <a:bevelT/>
              <a:contourClr>
                <a:schemeClr val="accent4"/>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userDrawn="1"/>
          </p:nvSpPr>
          <p:spPr bwMode="ltGray">
            <a:xfrm>
              <a:off x="6309360" y="1874520"/>
              <a:ext cx="73152" cy="73152"/>
            </a:xfrm>
            <a:prstGeom prst="ellipse">
              <a:avLst/>
            </a:prstGeom>
            <a:solidFill>
              <a:schemeClr val="accent4"/>
            </a:solidFill>
            <a:ln>
              <a:noFill/>
            </a:ln>
            <a:scene3d>
              <a:camera prst="orthographicFront"/>
              <a:lightRig rig="balanced" dir="t"/>
            </a:scene3d>
            <a:sp3d contourW="12700" prstMaterial="matte">
              <a:bevelT/>
              <a:contourClr>
                <a:schemeClr val="accent4"/>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userDrawn="1"/>
          </p:nvSpPr>
          <p:spPr bwMode="ltGray">
            <a:xfrm>
              <a:off x="6510528" y="1874520"/>
              <a:ext cx="73152" cy="73152"/>
            </a:xfrm>
            <a:prstGeom prst="ellipse">
              <a:avLst/>
            </a:prstGeom>
            <a:solidFill>
              <a:schemeClr val="accent4"/>
            </a:solidFill>
            <a:ln>
              <a:noFill/>
            </a:ln>
            <a:scene3d>
              <a:camera prst="orthographicFront"/>
              <a:lightRig rig="balanced" dir="t"/>
            </a:scene3d>
            <a:sp3d contourW="12700" prstMaterial="matte">
              <a:bevelT/>
              <a:contourClr>
                <a:schemeClr val="accent4"/>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Rounded Rectangle 7"/>
          <p:cNvSpPr/>
          <p:nvPr userDrawn="1"/>
        </p:nvSpPr>
        <p:spPr bwMode="gray">
          <a:xfrm>
            <a:off x="283464" y="1216152"/>
            <a:ext cx="8577072" cy="5294376"/>
          </a:xfrm>
          <a:prstGeom prst="roundRect">
            <a:avLst>
              <a:gd name="adj" fmla="val 3186"/>
            </a:avLst>
          </a:prstGeom>
          <a:gradFill flip="none" rotWithShape="1">
            <a:gsLst>
              <a:gs pos="45000">
                <a:schemeClr val="bg2">
                  <a:alpha val="60000"/>
                </a:schemeClr>
              </a:gs>
              <a:gs pos="100000">
                <a:schemeClr val="bg1">
                  <a:lumMod val="95000"/>
                  <a:lumOff val="5000"/>
                  <a:alpha val="85000"/>
                </a:schemeClr>
              </a:gs>
            </a:gsLst>
            <a:path path="circle">
              <a:fillToRect l="50000" t="50000" r="50000" b="50000"/>
            </a:path>
            <a:tileRect/>
          </a:gradFill>
          <a:ln>
            <a:solidFill>
              <a:schemeClr val="bg2">
                <a:lumMod val="20000"/>
                <a:lumOff val="80000"/>
              </a:schemeClr>
            </a:solidFill>
          </a:ln>
          <a:scene3d>
            <a:camera prst="orthographicFront"/>
            <a:lightRig rig="threePt" dir="t"/>
          </a:scene3d>
          <a:sp3d extrusionH="76200" prstMaterial="matte">
            <a:bevelT w="50800" h="50800" prst="softRound"/>
            <a:bevelB w="50800" h="50800" prst="softRound"/>
            <a:extrusionClr>
              <a:schemeClr val="bg2">
                <a:lumMod val="50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p:nvPr userDrawn="1"/>
        </p:nvGrpSpPr>
        <p:grpSpPr bwMode="gray">
          <a:xfrm>
            <a:off x="694944" y="1078992"/>
            <a:ext cx="283464" cy="283464"/>
            <a:chOff x="548640" y="173736"/>
            <a:chExt cx="283464" cy="283464"/>
          </a:xfrm>
        </p:grpSpPr>
        <p:sp>
          <p:nvSpPr>
            <p:cNvPr id="10" name="Oval 9"/>
            <p:cNvSpPr/>
            <p:nvPr userDrawn="1"/>
          </p:nvSpPr>
          <p:spPr bwMode="gray">
            <a:xfrm>
              <a:off x="548640" y="173736"/>
              <a:ext cx="283464" cy="283464"/>
            </a:xfrm>
            <a:prstGeom prst="ellipse">
              <a:avLst/>
            </a:prstGeom>
            <a:solidFill>
              <a:schemeClr val="bg2">
                <a:lumMod val="40000"/>
                <a:lumOff val="60000"/>
              </a:schemeClr>
            </a:solidFill>
            <a:ln>
              <a:noFill/>
            </a:ln>
            <a:scene3d>
              <a:camera prst="orthographicFront"/>
              <a:lightRig rig="chilly"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userDrawn="1"/>
          </p:nvSpPr>
          <p:spPr bwMode="gray">
            <a:xfrm>
              <a:off x="621792" y="246888"/>
              <a:ext cx="146304" cy="146304"/>
            </a:xfrm>
            <a:prstGeom prst="ellipse">
              <a:avLst/>
            </a:prstGeom>
            <a:solidFill>
              <a:schemeClr val="accent4"/>
            </a:solidFill>
            <a:ln>
              <a:noFill/>
            </a:ln>
            <a:scene3d>
              <a:camera prst="orthographicFront"/>
              <a:lightRig rig="balanced" dir="t"/>
            </a:scene3d>
            <a:sp3d contourW="12700" prstMaterial="matte">
              <a:bevelT/>
              <a:contourClr>
                <a:schemeClr val="accent4"/>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 name="Group 11"/>
          <p:cNvGrpSpPr/>
          <p:nvPr userDrawn="1"/>
        </p:nvGrpSpPr>
        <p:grpSpPr bwMode="gray">
          <a:xfrm>
            <a:off x="1051560" y="1078992"/>
            <a:ext cx="283464" cy="283464"/>
            <a:chOff x="548640" y="173736"/>
            <a:chExt cx="283464" cy="283464"/>
          </a:xfrm>
        </p:grpSpPr>
        <p:sp>
          <p:nvSpPr>
            <p:cNvPr id="13" name="Oval 12"/>
            <p:cNvSpPr/>
            <p:nvPr userDrawn="1"/>
          </p:nvSpPr>
          <p:spPr bwMode="gray">
            <a:xfrm>
              <a:off x="548640" y="173736"/>
              <a:ext cx="283464" cy="283464"/>
            </a:xfrm>
            <a:prstGeom prst="ellipse">
              <a:avLst/>
            </a:prstGeom>
            <a:solidFill>
              <a:schemeClr val="bg2">
                <a:lumMod val="40000"/>
                <a:lumOff val="60000"/>
              </a:schemeClr>
            </a:solidFill>
            <a:ln>
              <a:noFill/>
            </a:ln>
            <a:scene3d>
              <a:camera prst="orthographicFront"/>
              <a:lightRig rig="chilly"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userDrawn="1"/>
          </p:nvSpPr>
          <p:spPr bwMode="gray">
            <a:xfrm>
              <a:off x="621792" y="246888"/>
              <a:ext cx="146304" cy="146304"/>
            </a:xfrm>
            <a:prstGeom prst="ellipse">
              <a:avLst/>
            </a:prstGeom>
            <a:solidFill>
              <a:schemeClr val="accent4"/>
            </a:solidFill>
            <a:ln>
              <a:noFill/>
            </a:ln>
            <a:scene3d>
              <a:camera prst="orthographicFront"/>
              <a:lightRig rig="balanced" dir="t"/>
            </a:scene3d>
            <a:sp3d contourW="12700" prstMaterial="matte">
              <a:bevelT/>
              <a:contourClr>
                <a:schemeClr val="accent4"/>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5" name="Group 14"/>
          <p:cNvGrpSpPr/>
          <p:nvPr userDrawn="1"/>
        </p:nvGrpSpPr>
        <p:grpSpPr bwMode="gray">
          <a:xfrm>
            <a:off x="1426464" y="1078992"/>
            <a:ext cx="283464" cy="283464"/>
            <a:chOff x="548640" y="173736"/>
            <a:chExt cx="283464" cy="283464"/>
          </a:xfrm>
        </p:grpSpPr>
        <p:sp>
          <p:nvSpPr>
            <p:cNvPr id="16" name="Oval 15"/>
            <p:cNvSpPr/>
            <p:nvPr userDrawn="1"/>
          </p:nvSpPr>
          <p:spPr bwMode="gray">
            <a:xfrm>
              <a:off x="548640" y="173736"/>
              <a:ext cx="283464" cy="283464"/>
            </a:xfrm>
            <a:prstGeom prst="ellipse">
              <a:avLst/>
            </a:prstGeom>
            <a:solidFill>
              <a:schemeClr val="bg2">
                <a:lumMod val="40000"/>
                <a:lumOff val="60000"/>
              </a:schemeClr>
            </a:solidFill>
            <a:ln>
              <a:noFill/>
            </a:ln>
            <a:scene3d>
              <a:camera prst="orthographicFront"/>
              <a:lightRig rig="chilly"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userDrawn="1"/>
          </p:nvSpPr>
          <p:spPr bwMode="gray">
            <a:xfrm>
              <a:off x="621792" y="246888"/>
              <a:ext cx="146304" cy="146304"/>
            </a:xfrm>
            <a:prstGeom prst="ellipse">
              <a:avLst/>
            </a:prstGeom>
            <a:solidFill>
              <a:schemeClr val="accent4"/>
            </a:solidFill>
            <a:ln>
              <a:noFill/>
            </a:ln>
            <a:scene3d>
              <a:camera prst="orthographicFront"/>
              <a:lightRig rig="balanced" dir="t"/>
            </a:scene3d>
            <a:sp3d contourW="12700" prstMaterial="matte">
              <a:bevelT/>
              <a:contourClr>
                <a:schemeClr val="accent4"/>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bwMode="gray">
          <a:xfrm>
            <a:off x="457200" y="146304"/>
            <a:ext cx="8229600" cy="1069848"/>
          </a:xfrm>
        </p:spPr>
        <p:txBody>
          <a:bodyPr vert="horz" lIns="91440" tIns="45720" rIns="91440" bIns="45720" rtlCol="0" anchor="ctr">
            <a:noAutofit/>
            <a:scene3d>
              <a:camera prst="orthographicFront"/>
              <a:lightRig rig="flat" dir="t">
                <a:rot lat="0" lon="0" rev="6600000"/>
              </a:lightRig>
            </a:scene3d>
            <a:sp3d extrusionH="25400" contourW="8890">
              <a:bevelT w="38100" h="31750"/>
              <a:contourClr>
                <a:schemeClr val="tx2">
                  <a:lumMod val="90000"/>
                </a:schemeClr>
              </a:contourClr>
            </a:sp3d>
          </a:bodyPr>
          <a:lstStyle>
            <a:lvl1pPr algn="ctr" defTabSz="914400" rtl="0" eaLnBrk="1" latinLnBrk="0" hangingPunct="1">
              <a:spcBef>
                <a:spcPct val="0"/>
              </a:spcBef>
              <a:buNone/>
              <a:defRPr lang="en-US" sz="3600" b="1" kern="1200" smtClean="0">
                <a:gradFill>
                  <a:gsLst>
                    <a:gs pos="0">
                      <a:schemeClr val="tx2"/>
                    </a:gs>
                    <a:gs pos="75000">
                      <a:schemeClr val="tx2">
                        <a:lumMod val="75000"/>
                      </a:schemeClr>
                    </a:gs>
                    <a:gs pos="100000">
                      <a:schemeClr val="tx2">
                        <a:lumMod val="50000"/>
                      </a:schemeClr>
                    </a:gs>
                  </a:gsLst>
                  <a:lin ang="5400000" scaled="0"/>
                </a:gradFill>
                <a:effectLst>
                  <a:outerShdw blurRad="50800" dist="39370" dir="5460000" algn="ctr" rotWithShape="0">
                    <a:srgbClr val="000000">
                      <a:alpha val="38000"/>
                    </a:srgbClr>
                  </a:outerShdw>
                </a:effectLst>
                <a:latin typeface="+mj-lt"/>
                <a:ea typeface="+mj-ea"/>
                <a:cs typeface="+mj-cs"/>
              </a:defRPr>
            </a:lvl1pPr>
          </a:lstStyle>
          <a:p>
            <a:r>
              <a:rPr lang="ru-RU" smtClean="0"/>
              <a:t>Образец заголовка</a:t>
            </a:r>
            <a:endParaRPr lang="en-US"/>
          </a:p>
        </p:txBody>
      </p:sp>
      <p:sp>
        <p:nvSpPr>
          <p:cNvPr id="3" name="Content Placeholder 2"/>
          <p:cNvSpPr>
            <a:spLocks noGrp="1"/>
          </p:cNvSpPr>
          <p:nvPr>
            <p:ph sz="half" idx="1"/>
          </p:nvPr>
        </p:nvSpPr>
        <p:spPr>
          <a:xfrm>
            <a:off x="502920" y="1554480"/>
            <a:ext cx="3968496" cy="467258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4617720" y="1554480"/>
            <a:ext cx="3968496" cy="467258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4"/>
          <p:cNvSpPr>
            <a:spLocks noGrp="1"/>
          </p:cNvSpPr>
          <p:nvPr>
            <p:ph type="dt" sz="half" idx="10"/>
          </p:nvPr>
        </p:nvSpPr>
        <p:spPr/>
        <p:txBody>
          <a:bodyPr/>
          <a:lstStyle/>
          <a:p>
            <a:fld id="{BEE74F69-8E03-49F7-AC37-2962A3EDDBFF}" type="datetimeFigureOut">
              <a:rPr lang="en-US" smtClean="0"/>
              <a:pPr/>
              <a:t>12/20/2017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2B2273-301A-4085-84BF-85A9ACA0E44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1" name="Rounded Rectangle 10"/>
          <p:cNvSpPr/>
          <p:nvPr userDrawn="1"/>
        </p:nvSpPr>
        <p:spPr bwMode="gray">
          <a:xfrm>
            <a:off x="4645152" y="1371600"/>
            <a:ext cx="4215384" cy="5148072"/>
          </a:xfrm>
          <a:prstGeom prst="roundRect">
            <a:avLst>
              <a:gd name="adj" fmla="val 3186"/>
            </a:avLst>
          </a:prstGeom>
          <a:gradFill flip="none" rotWithShape="1">
            <a:gsLst>
              <a:gs pos="45000">
                <a:schemeClr val="bg2">
                  <a:alpha val="60000"/>
                </a:schemeClr>
              </a:gs>
              <a:gs pos="100000">
                <a:schemeClr val="bg1">
                  <a:lumMod val="95000"/>
                  <a:lumOff val="5000"/>
                  <a:alpha val="85000"/>
                </a:schemeClr>
              </a:gs>
            </a:gsLst>
            <a:path path="circle">
              <a:fillToRect l="50000" t="50000" r="50000" b="50000"/>
            </a:path>
            <a:tileRect/>
          </a:gradFill>
          <a:ln>
            <a:solidFill>
              <a:schemeClr val="bg2">
                <a:lumMod val="20000"/>
                <a:lumOff val="80000"/>
              </a:schemeClr>
            </a:solidFill>
          </a:ln>
          <a:scene3d>
            <a:camera prst="orthographicFront"/>
            <a:lightRig rig="threePt" dir="t"/>
          </a:scene3d>
          <a:sp3d extrusionH="76200" prstMaterial="matte">
            <a:bevelT w="50800" h="50800" prst="softRound"/>
            <a:bevelB w="50800" h="50800" prst="softRound"/>
            <a:extrusionClr>
              <a:schemeClr val="bg2">
                <a:lumMod val="50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userDrawn="1"/>
        </p:nvSpPr>
        <p:spPr bwMode="gray">
          <a:xfrm>
            <a:off x="283464" y="1371600"/>
            <a:ext cx="4215384" cy="5148072"/>
          </a:xfrm>
          <a:prstGeom prst="roundRect">
            <a:avLst>
              <a:gd name="adj" fmla="val 3186"/>
            </a:avLst>
          </a:prstGeom>
          <a:gradFill flip="none" rotWithShape="1">
            <a:gsLst>
              <a:gs pos="45000">
                <a:schemeClr val="bg2">
                  <a:alpha val="60000"/>
                </a:schemeClr>
              </a:gs>
              <a:gs pos="100000">
                <a:schemeClr val="bg1">
                  <a:lumMod val="95000"/>
                  <a:lumOff val="5000"/>
                  <a:alpha val="85000"/>
                </a:schemeClr>
              </a:gs>
            </a:gsLst>
            <a:path path="circle">
              <a:fillToRect l="50000" t="50000" r="50000" b="50000"/>
            </a:path>
            <a:tileRect/>
          </a:gradFill>
          <a:ln>
            <a:solidFill>
              <a:schemeClr val="bg2">
                <a:lumMod val="20000"/>
                <a:lumOff val="80000"/>
              </a:schemeClr>
            </a:solidFill>
          </a:ln>
          <a:scene3d>
            <a:camera prst="orthographicFront"/>
            <a:lightRig rig="threePt" dir="t"/>
          </a:scene3d>
          <a:sp3d extrusionH="76200" prstMaterial="matte">
            <a:bevelT w="50800" h="50800" prst="softRound"/>
            <a:bevelB w="50800" h="50800" prst="softRound"/>
            <a:extrusionClr>
              <a:schemeClr val="bg2">
                <a:lumMod val="50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bwMode="gray">
          <a:xfrm>
            <a:off x="457200" y="146304"/>
            <a:ext cx="8229600" cy="1143000"/>
          </a:xfrm>
        </p:spPr>
        <p:txBody>
          <a:bodyPr vert="horz" lIns="91440" tIns="45720" rIns="91440" bIns="45720" rtlCol="0" anchor="ctr">
            <a:noAutofit/>
            <a:scene3d>
              <a:camera prst="orthographicFront"/>
              <a:lightRig rig="flat" dir="t">
                <a:rot lat="0" lon="0" rev="6600000"/>
              </a:lightRig>
            </a:scene3d>
            <a:sp3d extrusionH="25400" contourW="8890">
              <a:bevelT w="38100" h="31750"/>
              <a:contourClr>
                <a:schemeClr val="tx2">
                  <a:lumMod val="90000"/>
                </a:schemeClr>
              </a:contourClr>
            </a:sp3d>
          </a:bodyPr>
          <a:lstStyle>
            <a:lvl1pPr algn="ctr" defTabSz="914400" rtl="0" eaLnBrk="1" latinLnBrk="0" hangingPunct="1">
              <a:spcBef>
                <a:spcPct val="0"/>
              </a:spcBef>
              <a:buNone/>
              <a:defRPr lang="en-US" sz="3600" b="1" kern="1200" smtClean="0">
                <a:gradFill>
                  <a:gsLst>
                    <a:gs pos="0">
                      <a:schemeClr val="tx2"/>
                    </a:gs>
                    <a:gs pos="75000">
                      <a:schemeClr val="tx2">
                        <a:lumMod val="75000"/>
                      </a:schemeClr>
                    </a:gs>
                    <a:gs pos="100000">
                      <a:schemeClr val="tx2">
                        <a:lumMod val="50000"/>
                      </a:schemeClr>
                    </a:gs>
                  </a:gsLst>
                  <a:lin ang="5400000" scaled="0"/>
                </a:gradFill>
                <a:effectLst>
                  <a:outerShdw blurRad="50800" dist="39370" dir="5460000" algn="ctr" rotWithShape="0">
                    <a:srgbClr val="000000">
                      <a:alpha val="38000"/>
                    </a:srgbClr>
                  </a:outerShdw>
                </a:effectLst>
                <a:latin typeface="+mj-lt"/>
                <a:ea typeface="+mj-ea"/>
                <a:cs typeface="+mj-cs"/>
              </a:defRPr>
            </a:lvl1pPr>
          </a:lstStyle>
          <a:p>
            <a:r>
              <a:rPr lang="ru-RU" smtClean="0"/>
              <a:t>Образец заголовка</a:t>
            </a:r>
            <a:endParaRPr lang="en-US"/>
          </a:p>
        </p:txBody>
      </p:sp>
      <p:sp>
        <p:nvSpPr>
          <p:cNvPr id="3" name="Text Placeholder 2"/>
          <p:cNvSpPr>
            <a:spLocks noGrp="1"/>
          </p:cNvSpPr>
          <p:nvPr>
            <p:ph type="body" idx="1"/>
          </p:nvPr>
        </p:nvSpPr>
        <p:spPr bwMode="white">
          <a:xfrm>
            <a:off x="429768" y="1527048"/>
            <a:ext cx="3931920" cy="639762"/>
          </a:xfrm>
        </p:spPr>
        <p:txBody>
          <a:bodyPr anchor="b"/>
          <a:lstStyle>
            <a:lvl1pPr marL="0" indent="0" algn="ctr">
              <a:buNone/>
              <a:defRPr sz="2400" b="1">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29768" y="2322576"/>
            <a:ext cx="3931920" cy="400507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Text Placeholder 4"/>
          <p:cNvSpPr>
            <a:spLocks noGrp="1"/>
          </p:cNvSpPr>
          <p:nvPr>
            <p:ph type="body" sz="quarter" idx="3"/>
          </p:nvPr>
        </p:nvSpPr>
        <p:spPr bwMode="white">
          <a:xfrm>
            <a:off x="4782312" y="1527048"/>
            <a:ext cx="3931920" cy="639762"/>
          </a:xfrm>
        </p:spPr>
        <p:txBody>
          <a:bodyPr anchor="b"/>
          <a:lstStyle>
            <a:lvl1pPr marL="0" indent="0" algn="ctr">
              <a:buNone/>
              <a:defRPr sz="2400" b="1">
                <a:solidFill>
                  <a:schemeClr val="accent3">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782312" y="2322576"/>
            <a:ext cx="3931920" cy="400507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BEE74F69-8E03-49F7-AC37-2962A3EDDBFF}" type="datetimeFigureOut">
              <a:rPr lang="en-US" smtClean="0"/>
              <a:pPr/>
              <a:t>12/20/2017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72B2273-301A-4085-84BF-85A9ACA0E44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EE74F69-8E03-49F7-AC37-2962A3EDDBFF}" type="datetimeFigureOut">
              <a:rPr lang="en-US" smtClean="0"/>
              <a:pPr/>
              <a:t>12/20/2017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72B2273-301A-4085-84BF-85A9ACA0E44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E74F69-8E03-49F7-AC37-2962A3EDDBFF}" type="datetimeFigureOut">
              <a:rPr lang="en-US" smtClean="0"/>
              <a:pPr/>
              <a:t>12/20/2017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72B2273-301A-4085-84BF-85A9ACA0E44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Rounded Rectangle 7"/>
          <p:cNvSpPr/>
          <p:nvPr userDrawn="1"/>
        </p:nvSpPr>
        <p:spPr bwMode="gray">
          <a:xfrm>
            <a:off x="283464" y="292608"/>
            <a:ext cx="8577072" cy="6227064"/>
          </a:xfrm>
          <a:prstGeom prst="roundRect">
            <a:avLst>
              <a:gd name="adj" fmla="val 3186"/>
            </a:avLst>
          </a:prstGeom>
          <a:gradFill flip="none" rotWithShape="1">
            <a:gsLst>
              <a:gs pos="45000">
                <a:schemeClr val="bg2">
                  <a:alpha val="60000"/>
                </a:schemeClr>
              </a:gs>
              <a:gs pos="100000">
                <a:schemeClr val="bg1">
                  <a:lumMod val="95000"/>
                  <a:lumOff val="5000"/>
                  <a:alpha val="85000"/>
                </a:schemeClr>
              </a:gs>
            </a:gsLst>
            <a:path path="circle">
              <a:fillToRect l="50000" t="50000" r="50000" b="50000"/>
            </a:path>
            <a:tileRect/>
          </a:gradFill>
          <a:ln>
            <a:solidFill>
              <a:schemeClr val="bg2">
                <a:lumMod val="20000"/>
                <a:lumOff val="80000"/>
              </a:schemeClr>
            </a:solidFill>
          </a:ln>
          <a:scene3d>
            <a:camera prst="orthographicFront"/>
            <a:lightRig rig="threePt" dir="t"/>
          </a:scene3d>
          <a:sp3d extrusionH="76200" prstMaterial="matte">
            <a:bevelT w="50800" h="50800" prst="softRound"/>
            <a:bevelB w="50800" h="50800" prst="softRound"/>
            <a:extrusionClr>
              <a:schemeClr val="bg2">
                <a:lumMod val="50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bwMode="gray">
          <a:xfrm>
            <a:off x="356616" y="429768"/>
            <a:ext cx="3118104" cy="1005840"/>
          </a:xfrm>
        </p:spPr>
        <p:txBody>
          <a:bodyPr anchor="b"/>
          <a:lstStyle>
            <a:lvl1pPr algn="l">
              <a:defRPr sz="2000" b="1"/>
            </a:lvl1pPr>
          </a:lstStyle>
          <a:p>
            <a:r>
              <a:rPr lang="ru-RU" smtClean="0"/>
              <a:t>Образец заголовка</a:t>
            </a:r>
            <a:endParaRPr lang="en-US"/>
          </a:p>
        </p:txBody>
      </p:sp>
      <p:sp>
        <p:nvSpPr>
          <p:cNvPr id="3" name="Content Placeholder 2"/>
          <p:cNvSpPr>
            <a:spLocks noGrp="1"/>
          </p:cNvSpPr>
          <p:nvPr>
            <p:ph idx="1"/>
          </p:nvPr>
        </p:nvSpPr>
        <p:spPr>
          <a:xfrm>
            <a:off x="3575304" y="429768"/>
            <a:ext cx="5184648" cy="586130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Text Placeholder 3"/>
          <p:cNvSpPr>
            <a:spLocks noGrp="1"/>
          </p:cNvSpPr>
          <p:nvPr>
            <p:ph type="body" sz="half" idx="2"/>
          </p:nvPr>
        </p:nvSpPr>
        <p:spPr>
          <a:xfrm>
            <a:off x="356616" y="1435608"/>
            <a:ext cx="3118104" cy="485546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EE74F69-8E03-49F7-AC37-2962A3EDDBFF}" type="datetimeFigureOut">
              <a:rPr lang="en-US" smtClean="0"/>
              <a:pPr/>
              <a:t>12/20/2017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2B2273-301A-4085-84BF-85A9ACA0E44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Rounded Rectangle 7"/>
          <p:cNvSpPr/>
          <p:nvPr userDrawn="1"/>
        </p:nvSpPr>
        <p:spPr bwMode="gray">
          <a:xfrm>
            <a:off x="283464" y="292608"/>
            <a:ext cx="8577072" cy="6227064"/>
          </a:xfrm>
          <a:prstGeom prst="roundRect">
            <a:avLst>
              <a:gd name="adj" fmla="val 3186"/>
            </a:avLst>
          </a:prstGeom>
          <a:gradFill flip="none" rotWithShape="1">
            <a:gsLst>
              <a:gs pos="45000">
                <a:schemeClr val="bg2">
                  <a:alpha val="60000"/>
                </a:schemeClr>
              </a:gs>
              <a:gs pos="100000">
                <a:schemeClr val="bg1">
                  <a:lumMod val="95000"/>
                  <a:lumOff val="5000"/>
                  <a:alpha val="85000"/>
                </a:schemeClr>
              </a:gs>
            </a:gsLst>
            <a:path path="circle">
              <a:fillToRect l="50000" t="50000" r="50000" b="50000"/>
            </a:path>
            <a:tileRect/>
          </a:gradFill>
          <a:ln>
            <a:solidFill>
              <a:schemeClr val="bg2">
                <a:lumMod val="20000"/>
                <a:lumOff val="80000"/>
              </a:schemeClr>
            </a:solidFill>
          </a:ln>
          <a:scene3d>
            <a:camera prst="orthographicFront"/>
            <a:lightRig rig="threePt" dir="t"/>
          </a:scene3d>
          <a:sp3d extrusionH="76200" prstMaterial="matte">
            <a:bevelT w="50800" h="50800" prst="softRound"/>
            <a:bevelB w="50800" h="50800" prst="softRound"/>
            <a:extrusionClr>
              <a:schemeClr val="bg2">
                <a:lumMod val="50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p:nvPr userDrawn="1"/>
        </p:nvGrpSpPr>
        <p:grpSpPr bwMode="gray">
          <a:xfrm>
            <a:off x="548640" y="164592"/>
            <a:ext cx="283464" cy="283464"/>
            <a:chOff x="548640" y="173736"/>
            <a:chExt cx="283464" cy="283464"/>
          </a:xfrm>
        </p:grpSpPr>
        <p:sp>
          <p:nvSpPr>
            <p:cNvPr id="10" name="Oval 9"/>
            <p:cNvSpPr/>
            <p:nvPr userDrawn="1"/>
          </p:nvSpPr>
          <p:spPr bwMode="gray">
            <a:xfrm>
              <a:off x="548640" y="173736"/>
              <a:ext cx="283464" cy="283464"/>
            </a:xfrm>
            <a:prstGeom prst="ellipse">
              <a:avLst/>
            </a:prstGeom>
            <a:solidFill>
              <a:schemeClr val="bg2">
                <a:lumMod val="40000"/>
                <a:lumOff val="60000"/>
              </a:schemeClr>
            </a:solidFill>
            <a:ln>
              <a:noFill/>
            </a:ln>
            <a:scene3d>
              <a:camera prst="orthographicFront"/>
              <a:lightRig rig="chilly"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userDrawn="1"/>
          </p:nvSpPr>
          <p:spPr bwMode="gray">
            <a:xfrm>
              <a:off x="621792" y="246888"/>
              <a:ext cx="146304" cy="146304"/>
            </a:xfrm>
            <a:prstGeom prst="ellipse">
              <a:avLst/>
            </a:prstGeom>
            <a:solidFill>
              <a:schemeClr val="accent4"/>
            </a:solidFill>
            <a:ln>
              <a:noFill/>
            </a:ln>
            <a:scene3d>
              <a:camera prst="orthographicFront"/>
              <a:lightRig rig="balanced" dir="t"/>
            </a:scene3d>
            <a:sp3d contourW="12700" prstMaterial="matte">
              <a:bevelT/>
              <a:contourClr>
                <a:schemeClr val="accent4"/>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 name="Group 11"/>
          <p:cNvGrpSpPr/>
          <p:nvPr userDrawn="1"/>
        </p:nvGrpSpPr>
        <p:grpSpPr bwMode="gray">
          <a:xfrm>
            <a:off x="914400" y="164592"/>
            <a:ext cx="283464" cy="283464"/>
            <a:chOff x="548640" y="173736"/>
            <a:chExt cx="283464" cy="283464"/>
          </a:xfrm>
        </p:grpSpPr>
        <p:sp>
          <p:nvSpPr>
            <p:cNvPr id="13" name="Oval 12"/>
            <p:cNvSpPr/>
            <p:nvPr userDrawn="1"/>
          </p:nvSpPr>
          <p:spPr bwMode="gray">
            <a:xfrm>
              <a:off x="548640" y="173736"/>
              <a:ext cx="283464" cy="283464"/>
            </a:xfrm>
            <a:prstGeom prst="ellipse">
              <a:avLst/>
            </a:prstGeom>
            <a:solidFill>
              <a:schemeClr val="bg2">
                <a:lumMod val="40000"/>
                <a:lumOff val="60000"/>
              </a:schemeClr>
            </a:solidFill>
            <a:ln>
              <a:noFill/>
            </a:ln>
            <a:scene3d>
              <a:camera prst="orthographicFront"/>
              <a:lightRig rig="chilly"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userDrawn="1"/>
          </p:nvSpPr>
          <p:spPr bwMode="gray">
            <a:xfrm>
              <a:off x="621792" y="246888"/>
              <a:ext cx="146304" cy="146304"/>
            </a:xfrm>
            <a:prstGeom prst="ellipse">
              <a:avLst/>
            </a:prstGeom>
            <a:solidFill>
              <a:schemeClr val="accent4"/>
            </a:solidFill>
            <a:ln>
              <a:noFill/>
            </a:ln>
            <a:scene3d>
              <a:camera prst="orthographicFront"/>
              <a:lightRig rig="balanced" dir="t"/>
            </a:scene3d>
            <a:sp3d contourW="12700" prstMaterial="matte">
              <a:bevelT/>
              <a:contourClr>
                <a:schemeClr val="accent4"/>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5" name="Group 14"/>
          <p:cNvGrpSpPr/>
          <p:nvPr userDrawn="1"/>
        </p:nvGrpSpPr>
        <p:grpSpPr bwMode="gray">
          <a:xfrm>
            <a:off x="1289304" y="164592"/>
            <a:ext cx="283464" cy="283464"/>
            <a:chOff x="548640" y="173736"/>
            <a:chExt cx="283464" cy="283464"/>
          </a:xfrm>
        </p:grpSpPr>
        <p:sp>
          <p:nvSpPr>
            <p:cNvPr id="16" name="Oval 15"/>
            <p:cNvSpPr/>
            <p:nvPr userDrawn="1"/>
          </p:nvSpPr>
          <p:spPr bwMode="gray">
            <a:xfrm>
              <a:off x="548640" y="173736"/>
              <a:ext cx="283464" cy="283464"/>
            </a:xfrm>
            <a:prstGeom prst="ellipse">
              <a:avLst/>
            </a:prstGeom>
            <a:solidFill>
              <a:schemeClr val="bg2">
                <a:lumMod val="40000"/>
                <a:lumOff val="60000"/>
              </a:schemeClr>
            </a:solidFill>
            <a:ln>
              <a:noFill/>
            </a:ln>
            <a:scene3d>
              <a:camera prst="orthographicFront"/>
              <a:lightRig rig="chilly"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userDrawn="1"/>
          </p:nvSpPr>
          <p:spPr bwMode="gray">
            <a:xfrm>
              <a:off x="621792" y="246888"/>
              <a:ext cx="146304" cy="146304"/>
            </a:xfrm>
            <a:prstGeom prst="ellipse">
              <a:avLst/>
            </a:prstGeom>
            <a:solidFill>
              <a:schemeClr val="accent4"/>
            </a:solidFill>
            <a:ln>
              <a:noFill/>
            </a:ln>
            <a:scene3d>
              <a:camera prst="orthographicFront"/>
              <a:lightRig rig="balanced" dir="t"/>
            </a:scene3d>
            <a:sp3d contourW="12700" prstMaterial="matte">
              <a:bevelT/>
              <a:contourClr>
                <a:schemeClr val="accent4"/>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bwMode="gray">
          <a:xfrm>
            <a:off x="530352" y="3273552"/>
            <a:ext cx="2642616" cy="1371600"/>
          </a:xfrm>
        </p:spPr>
        <p:txBody>
          <a:bodyPr anchor="b"/>
          <a:lstStyle>
            <a:lvl1pPr algn="l">
              <a:defRPr sz="2000" b="1"/>
            </a:lvl1pPr>
          </a:lstStyle>
          <a:p>
            <a:r>
              <a:rPr lang="ru-RU" smtClean="0"/>
              <a:t>Образец заголовка</a:t>
            </a:r>
            <a:endParaRPr lang="en-US"/>
          </a:p>
        </p:txBody>
      </p:sp>
      <p:sp>
        <p:nvSpPr>
          <p:cNvPr id="3" name="Picture Placeholder 2"/>
          <p:cNvSpPr>
            <a:spLocks noGrp="1"/>
          </p:cNvSpPr>
          <p:nvPr>
            <p:ph type="pic" idx="1"/>
          </p:nvPr>
        </p:nvSpPr>
        <p:spPr bwMode="gray">
          <a:xfrm>
            <a:off x="3200400" y="612775"/>
            <a:ext cx="5404104" cy="4114800"/>
          </a:xfrm>
          <a:prstGeom prst="roundRect">
            <a:avLst>
              <a:gd name="adj" fmla="val 5778"/>
            </a:avLst>
          </a:prstGeom>
          <a:ln w="38100">
            <a:solidFill>
              <a:srgbClr val="FFFFFF">
                <a:alpha val="80000"/>
              </a:srgbClr>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3355848" y="4800600"/>
            <a:ext cx="5102352" cy="1371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EE74F69-8E03-49F7-AC37-2962A3EDDBFF}" type="datetimeFigureOut">
              <a:rPr lang="en-US" smtClean="0"/>
              <a:pPr/>
              <a:t>12/20/2017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2B2273-301A-4085-84BF-85A9ACA0E44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3">
        <a:schemeClr val="bg2"/>
      </p:bgRef>
    </p:bg>
    <p:spTree>
      <p:nvGrpSpPr>
        <p:cNvPr id="1" name=""/>
        <p:cNvGrpSpPr/>
        <p:nvPr/>
      </p:nvGrpSpPr>
      <p:grpSpPr>
        <a:xfrm>
          <a:off x="0" y="0"/>
          <a:ext cx="0" cy="0"/>
          <a:chOff x="0" y="0"/>
          <a:chExt cx="0" cy="0"/>
        </a:xfrm>
      </p:grpSpPr>
      <p:sp>
        <p:nvSpPr>
          <p:cNvPr id="7" name="Rectangle 6"/>
          <p:cNvSpPr/>
          <p:nvPr/>
        </p:nvSpPr>
        <p:spPr bwMode="gray">
          <a:xfrm>
            <a:off x="0" y="0"/>
            <a:ext cx="9144000" cy="6858000"/>
          </a:xfrm>
          <a:prstGeom prst="rect">
            <a:avLst/>
          </a:prstGeom>
          <a:blipFill dpi="0" rotWithShape="1">
            <a:blip r:embed="rId13" cstate="print">
              <a:alphaModFix amt="27000"/>
            </a:blip>
            <a:srcRect/>
            <a:tile tx="0" ty="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bwMode="white">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en-US"/>
          </a:p>
        </p:txBody>
      </p:sp>
      <p:sp>
        <p:nvSpPr>
          <p:cNvPr id="3" name="Text Placeholder 2"/>
          <p:cNvSpPr>
            <a:spLocks noGrp="1"/>
          </p:cNvSpPr>
          <p:nvPr>
            <p:ph type="body" idx="1"/>
          </p:nvPr>
        </p:nvSpPr>
        <p:spPr bwMode="white">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2"/>
          </p:nvPr>
        </p:nvSpPr>
        <p:spPr bwMode="gray">
          <a:xfrm>
            <a:off x="457200" y="6556248"/>
            <a:ext cx="2133600" cy="246888"/>
          </a:xfrm>
          <a:prstGeom prst="rect">
            <a:avLst/>
          </a:prstGeom>
        </p:spPr>
        <p:txBody>
          <a:bodyPr vert="horz" lIns="91440" tIns="45720" rIns="91440" bIns="45720" rtlCol="0" anchor="ctr"/>
          <a:lstStyle>
            <a:lvl1pPr algn="l">
              <a:defRPr sz="1200">
                <a:solidFill>
                  <a:schemeClr val="tx1">
                    <a:tint val="75000"/>
                  </a:schemeClr>
                </a:solidFill>
              </a:defRPr>
            </a:lvl1pPr>
          </a:lstStyle>
          <a:p>
            <a:fld id="{BEE74F69-8E03-49F7-AC37-2962A3EDDBFF}" type="datetimeFigureOut">
              <a:rPr lang="en-US" smtClean="0"/>
              <a:pPr/>
              <a:t>12/20/2017</a:t>
            </a:fld>
            <a:endParaRPr lang="en-US"/>
          </a:p>
        </p:txBody>
      </p:sp>
      <p:sp>
        <p:nvSpPr>
          <p:cNvPr id="5" name="Footer Placeholder 4"/>
          <p:cNvSpPr>
            <a:spLocks noGrp="1"/>
          </p:cNvSpPr>
          <p:nvPr>
            <p:ph type="ftr" sz="quarter" idx="3"/>
          </p:nvPr>
        </p:nvSpPr>
        <p:spPr bwMode="gray">
          <a:xfrm>
            <a:off x="5815584" y="6556248"/>
            <a:ext cx="2895600" cy="246888"/>
          </a:xfrm>
          <a:prstGeom prst="rect">
            <a:avLst/>
          </a:prstGeom>
        </p:spPr>
        <p:txBody>
          <a:bodyPr vert="horz" lIns="91440" tIns="45720" rIns="91440" bIns="45720" rtlCol="0" anchor="ctr"/>
          <a:lstStyle>
            <a:lvl1pPr algn="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3502152" y="6556248"/>
            <a:ext cx="2133600" cy="246888"/>
          </a:xfrm>
          <a:prstGeom prst="rect">
            <a:avLst/>
          </a:prstGeom>
        </p:spPr>
        <p:txBody>
          <a:bodyPr vert="horz" lIns="91440" tIns="45720" rIns="91440" bIns="45720" rtlCol="0" anchor="ctr"/>
          <a:lstStyle>
            <a:lvl1pPr algn="ctr">
              <a:defRPr sz="1200">
                <a:solidFill>
                  <a:schemeClr val="tx1">
                    <a:tint val="75000"/>
                  </a:schemeClr>
                </a:solidFill>
              </a:defRPr>
            </a:lvl1pPr>
          </a:lstStyle>
          <a:p>
            <a:fld id="{772B2273-301A-4085-84BF-85A9ACA0E447}"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3600" b="1"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 Id="rId5" Type="http://schemas.openxmlformats.org/officeDocument/2006/relationships/image" Target="../media/image23.jpeg"/><Relationship Id="rId4" Type="http://schemas.openxmlformats.org/officeDocument/2006/relationships/image" Target="../media/image22.jpeg"/></Relationships>
</file>

<file path=ppt/slides/_rels/slide1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4" name="TextBox 3"/>
          <p:cNvSpPr txBox="1"/>
          <p:nvPr/>
        </p:nvSpPr>
        <p:spPr>
          <a:xfrm>
            <a:off x="1214414" y="2714620"/>
            <a:ext cx="6786610" cy="1015663"/>
          </a:xfrm>
          <a:prstGeom prst="rect">
            <a:avLst/>
          </a:prstGeom>
          <a:noFill/>
        </p:spPr>
        <p:txBody>
          <a:bodyPr wrap="square" rtlCol="0">
            <a:spAutoFit/>
          </a:bodyPr>
          <a:lstStyle/>
          <a:p>
            <a:pPr algn="ctr"/>
            <a:endParaRPr lang="ru-RU" sz="6000" b="1" dirty="0">
              <a:solidFill>
                <a:schemeClr val="tx1">
                  <a:lumMod val="85000"/>
                </a:schemeClr>
              </a:solidFill>
            </a:endParaRPr>
          </a:p>
        </p:txBody>
      </p:sp>
      <p:pic>
        <p:nvPicPr>
          <p:cNvPr id="2050" name="Picture 2"/>
          <p:cNvPicPr>
            <a:picLocks noChangeAspect="1" noChangeArrowheads="1"/>
          </p:cNvPicPr>
          <p:nvPr/>
        </p:nvPicPr>
        <p:blipFill>
          <a:blip r:embed="rId2" cstate="print"/>
          <a:srcRect b="47368"/>
          <a:stretch>
            <a:fillRect/>
          </a:stretch>
        </p:blipFill>
        <p:spPr bwMode="auto">
          <a:xfrm>
            <a:off x="2857488" y="0"/>
            <a:ext cx="3987772" cy="2071678"/>
          </a:xfrm>
          <a:prstGeom prst="rect">
            <a:avLst/>
          </a:prstGeom>
          <a:noFill/>
          <a:ln w="9525">
            <a:noFill/>
            <a:miter lim="800000"/>
            <a:headEnd/>
            <a:tailEnd/>
          </a:ln>
          <a:effectLst/>
        </p:spPr>
      </p:pic>
      <p:pic>
        <p:nvPicPr>
          <p:cNvPr id="6" name="Picture 2"/>
          <p:cNvPicPr>
            <a:picLocks noChangeAspect="1" noChangeArrowheads="1"/>
          </p:cNvPicPr>
          <p:nvPr/>
        </p:nvPicPr>
        <p:blipFill>
          <a:blip r:embed="rId2" cstate="print"/>
          <a:srcRect t="49123"/>
          <a:stretch>
            <a:fillRect/>
          </a:stretch>
        </p:blipFill>
        <p:spPr bwMode="auto">
          <a:xfrm>
            <a:off x="2857488" y="4786322"/>
            <a:ext cx="4273524" cy="2071678"/>
          </a:xfrm>
          <a:prstGeom prst="rect">
            <a:avLst/>
          </a:prstGeom>
          <a:noFill/>
          <a:ln w="9525">
            <a:noFill/>
            <a:miter lim="800000"/>
            <a:headEnd/>
            <a:tailEnd/>
          </a:ln>
          <a:effectLst/>
        </p:spPr>
      </p:pic>
      <p:sp>
        <p:nvSpPr>
          <p:cNvPr id="5" name="Прямоугольник 4"/>
          <p:cNvSpPr/>
          <p:nvPr/>
        </p:nvSpPr>
        <p:spPr>
          <a:xfrm>
            <a:off x="755576" y="2348880"/>
            <a:ext cx="7488832" cy="1200329"/>
          </a:xfrm>
          <a:prstGeom prst="rect">
            <a:avLst/>
          </a:prstGeom>
        </p:spPr>
        <p:style>
          <a:lnRef idx="3">
            <a:schemeClr val="lt1"/>
          </a:lnRef>
          <a:fillRef idx="1">
            <a:schemeClr val="accent1"/>
          </a:fillRef>
          <a:effectRef idx="1">
            <a:schemeClr val="accent1"/>
          </a:effectRef>
          <a:fontRef idx="minor">
            <a:schemeClr val="lt1"/>
          </a:fontRef>
        </p:style>
        <p:txBody>
          <a:bodyPr wrap="square">
            <a:spAutoFit/>
          </a:bodyPr>
          <a:lstStyle/>
          <a:p>
            <a:pPr algn="ctr"/>
            <a:r>
              <a:rPr lang="ru-RU" sz="3600" b="1" i="1" dirty="0" smtClean="0">
                <a:latin typeface="Monotype Corsiva" pitchFamily="66" charset="0"/>
              </a:rPr>
              <a:t>Развитие творческого  воображения.</a:t>
            </a:r>
            <a:br>
              <a:rPr lang="ru-RU" sz="3600" b="1" i="1" dirty="0" smtClean="0">
                <a:latin typeface="Monotype Corsiva" pitchFamily="66" charset="0"/>
              </a:rPr>
            </a:br>
            <a:r>
              <a:rPr lang="ru-RU" sz="3600" b="1" i="1" dirty="0" smtClean="0">
                <a:latin typeface="Monotype Corsiva" pitchFamily="66" charset="0"/>
              </a:rPr>
              <a:t>Стимулирование фантазии ребёнка.</a:t>
            </a:r>
            <a:endParaRPr lang="ru-RU" sz="3600" b="1" dirty="0"/>
          </a:p>
        </p:txBody>
      </p:sp>
      <p:sp>
        <p:nvSpPr>
          <p:cNvPr id="7" name="TextBox 6"/>
          <p:cNvSpPr txBox="1"/>
          <p:nvPr/>
        </p:nvSpPr>
        <p:spPr>
          <a:xfrm>
            <a:off x="0" y="5786454"/>
            <a:ext cx="3929058" cy="1077218"/>
          </a:xfrm>
          <a:prstGeom prst="rect">
            <a:avLst/>
          </a:prstGeom>
          <a:noFill/>
        </p:spPr>
        <p:txBody>
          <a:bodyPr wrap="square" rtlCol="0">
            <a:spAutoFit/>
          </a:bodyPr>
          <a:lstStyle/>
          <a:p>
            <a:r>
              <a:rPr lang="ru-RU" sz="1600" b="1" i="1" dirty="0" smtClean="0"/>
              <a:t>Образцова Людмила Николаевна, </a:t>
            </a:r>
          </a:p>
          <a:p>
            <a:r>
              <a:rPr lang="ru-RU" sz="1600" b="1" i="1" dirty="0" smtClean="0"/>
              <a:t>учитель  начальных классов</a:t>
            </a:r>
          </a:p>
          <a:p>
            <a:r>
              <a:rPr lang="ru-RU" sz="1600" b="1" i="1" dirty="0" smtClean="0"/>
              <a:t> МАОУ «Средняя школа №16»</a:t>
            </a:r>
          </a:p>
          <a:p>
            <a:r>
              <a:rPr lang="ru-RU" sz="1600" b="1" i="1" dirty="0" smtClean="0"/>
              <a:t>г. Балаково Саратовской области</a:t>
            </a:r>
            <a:endParaRPr lang="ru-RU" sz="1600" b="1" i="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357158" y="285728"/>
            <a:ext cx="8358246" cy="47089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fontAlgn="base">
              <a:spcBef>
                <a:spcPct val="0"/>
              </a:spcBef>
              <a:spcAft>
                <a:spcPct val="0"/>
              </a:spcAft>
            </a:pPr>
            <a:r>
              <a:rPr kumimoji="0" lang="ru-RU" sz="2000" b="0" i="0" u="none" strike="noStrike" cap="none" normalizeH="0" baseline="0" dirty="0" smtClean="0">
                <a:ln>
                  <a:noFill/>
                </a:ln>
                <a:effectLst/>
                <a:ea typeface="Times New Roman" pitchFamily="18" charset="0"/>
                <a:cs typeface="Helvetica"/>
              </a:rPr>
              <a:t> </a:t>
            </a:r>
            <a:r>
              <a:rPr lang="ru-RU" sz="2000" dirty="0" smtClean="0"/>
              <a:t>Ближе всего к литературному творчеству стоит театральное творчество или драматизация. В целях речевого развития и адаптации ребенка в классе в урок можно ввести “театр”. Через разыгрывание пантомим, с постепенным включением детских высказываний школьники научатся владеть своим голосом, жестами, мимикой, поймут, что часто имеет значение не столько то, что сказано, а как это сказано. “Театр” позволяет, кому-то вспомнить, а кому-то узнать наиболее распространенные сказки, раскрыть через разыгрывание особенности каждого героя. При проведении всех видов драматизации опорным является умение прочитать реплику, выразить в ней особенности характера и настроение персонажа.</a:t>
            </a:r>
          </a:p>
          <a:p>
            <a:pPr lvl="0" algn="just" fontAlgn="base">
              <a:spcBef>
                <a:spcPct val="0"/>
              </a:spcBef>
              <a:spcAft>
                <a:spcPct val="0"/>
              </a:spcAft>
            </a:pPr>
            <a:r>
              <a:rPr kumimoji="0" lang="ru-RU" sz="2000" b="0" i="0" u="none" strike="noStrike" cap="none" normalizeH="0" baseline="0" dirty="0" smtClean="0">
                <a:ln>
                  <a:noFill/>
                </a:ln>
                <a:effectLst/>
                <a:ea typeface="Times New Roman" pitchFamily="18" charset="0"/>
                <a:cs typeface="Helvetica"/>
              </a:rPr>
              <a:t>На уроках литературного чтения </a:t>
            </a:r>
            <a:r>
              <a:rPr lang="ru-RU" sz="2000" dirty="0" smtClean="0">
                <a:ea typeface="Times New Roman" pitchFamily="18" charset="0"/>
                <a:cs typeface="Helvetica"/>
              </a:rPr>
              <a:t>ученикам приходится активно творчески мыслить в течение всего урока, поэтому учителю необходимо продумывать все виды </a:t>
            </a:r>
            <a:r>
              <a:rPr kumimoji="0" lang="ru-RU" sz="2000" b="0" i="0" u="none" strike="noStrike" cap="none" normalizeH="0" baseline="0" dirty="0" smtClean="0">
                <a:ln>
                  <a:noFill/>
                </a:ln>
                <a:effectLst/>
                <a:ea typeface="Times New Roman" pitchFamily="18" charset="0"/>
                <a:cs typeface="Helvetica"/>
              </a:rPr>
              <a:t>работ.</a:t>
            </a:r>
            <a:endParaRPr kumimoji="0" lang="ru-RU" sz="2000" b="0" i="0" u="none" strike="noStrike" cap="none" normalizeH="0" baseline="0" dirty="0" smtClean="0">
              <a:ln>
                <a:noFill/>
              </a:ln>
              <a:effectLst/>
              <a:ea typeface="Times New Roman" pitchFamily="18" charset="0"/>
              <a:cs typeface="Arial" pitchFamily="34" charset="0"/>
            </a:endParaRPr>
          </a:p>
        </p:txBody>
      </p:sp>
      <p:pic>
        <p:nvPicPr>
          <p:cNvPr id="1026" name="Picture 2" descr="C:\Users\Женя\Desktop\Фото(3)\Фото\Фото0289.jpg"/>
          <p:cNvPicPr>
            <a:picLocks noChangeAspect="1" noChangeArrowheads="1"/>
          </p:cNvPicPr>
          <p:nvPr/>
        </p:nvPicPr>
        <p:blipFill>
          <a:blip r:embed="rId2" cstate="print"/>
          <a:srcRect/>
          <a:stretch>
            <a:fillRect/>
          </a:stretch>
        </p:blipFill>
        <p:spPr bwMode="auto">
          <a:xfrm>
            <a:off x="1285852" y="5072074"/>
            <a:ext cx="2096022" cy="1500198"/>
          </a:xfrm>
          <a:prstGeom prst="rect">
            <a:avLst/>
          </a:prstGeom>
          <a:noFill/>
        </p:spPr>
      </p:pic>
      <p:pic>
        <p:nvPicPr>
          <p:cNvPr id="1027" name="Picture 3" descr="C:\Users\Женя\Desktop\Фото(3)\Фото\Фото0758.jpg"/>
          <p:cNvPicPr>
            <a:picLocks noChangeAspect="1" noChangeArrowheads="1"/>
          </p:cNvPicPr>
          <p:nvPr/>
        </p:nvPicPr>
        <p:blipFill>
          <a:blip r:embed="rId3" cstate="print"/>
          <a:srcRect t="4238" r="1933" b="7256"/>
          <a:stretch>
            <a:fillRect/>
          </a:stretch>
        </p:blipFill>
        <p:spPr bwMode="auto">
          <a:xfrm>
            <a:off x="5000628" y="5000636"/>
            <a:ext cx="2110800" cy="164305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28596" y="474345"/>
            <a:ext cx="8215370" cy="3139321"/>
          </a:xfrm>
          <a:prstGeom prst="rect">
            <a:avLst/>
          </a:prstGeom>
        </p:spPr>
        <p:txBody>
          <a:bodyPr wrap="square">
            <a:spAutoFit/>
          </a:bodyPr>
          <a:lstStyle/>
          <a:p>
            <a:pPr lvl="0" algn="just" eaLnBrk="0" fontAlgn="base" hangingPunct="0">
              <a:spcBef>
                <a:spcPct val="0"/>
              </a:spcBef>
              <a:spcAft>
                <a:spcPct val="0"/>
              </a:spcAft>
            </a:pPr>
            <a:r>
              <a:rPr lang="ru-RU" dirty="0" smtClean="0">
                <a:ea typeface="Times New Roman" pitchFamily="18" charset="0"/>
                <a:cs typeface="Helvetica"/>
              </a:rPr>
              <a:t>Виды творческих заданий на уроках литературного чтения: чтение по ролям, </a:t>
            </a:r>
            <a:r>
              <a:rPr lang="ru-RU" dirty="0" err="1" smtClean="0">
                <a:ea typeface="Times New Roman" pitchFamily="18" charset="0"/>
                <a:cs typeface="Helvetica"/>
              </a:rPr>
              <a:t>инсценирование</a:t>
            </a:r>
            <a:r>
              <a:rPr lang="ru-RU" dirty="0" smtClean="0">
                <a:ea typeface="Times New Roman" pitchFamily="18" charset="0"/>
                <a:cs typeface="Helvetica"/>
              </a:rPr>
              <a:t>, иллюстрирование,</a:t>
            </a:r>
            <a:r>
              <a:rPr lang="ru-RU" dirty="0" smtClean="0">
                <a:ea typeface="Times New Roman" pitchFamily="18" charset="0"/>
                <a:cs typeface="Arial" pitchFamily="34" charset="0"/>
              </a:rPr>
              <a:t> </a:t>
            </a:r>
            <a:r>
              <a:rPr lang="ru-RU" dirty="0" smtClean="0">
                <a:ea typeface="Times New Roman" pitchFamily="18" charset="0"/>
                <a:cs typeface="Helvetica"/>
              </a:rPr>
              <a:t>составление кроссвордов, пересказ от имени персонажей, подготовка вопросов по содержанию,</a:t>
            </a:r>
            <a:r>
              <a:rPr lang="ru-RU" dirty="0" smtClean="0">
                <a:ea typeface="Times New Roman" pitchFamily="18" charset="0"/>
                <a:cs typeface="Arial" pitchFamily="34" charset="0"/>
              </a:rPr>
              <a:t> «концовка»</a:t>
            </a:r>
            <a:r>
              <a:rPr lang="ru-RU" dirty="0" smtClean="0">
                <a:ea typeface="Times New Roman" pitchFamily="18" charset="0"/>
                <a:cs typeface="Helvetica"/>
              </a:rPr>
              <a:t> сказки, подбор пословиц и поговорок к произведению.</a:t>
            </a:r>
            <a:endParaRPr lang="ru-RU" dirty="0" smtClean="0">
              <a:ea typeface="Times New Roman" pitchFamily="18" charset="0"/>
              <a:cs typeface="Arial" pitchFamily="34" charset="0"/>
            </a:endParaRPr>
          </a:p>
          <a:p>
            <a:pPr lvl="0" algn="just" eaLnBrk="0" fontAlgn="base" hangingPunct="0">
              <a:spcBef>
                <a:spcPct val="0"/>
              </a:spcBef>
              <a:spcAft>
                <a:spcPct val="0"/>
              </a:spcAft>
            </a:pPr>
            <a:r>
              <a:rPr lang="ru-RU" dirty="0" smtClean="0">
                <a:ea typeface="Times New Roman" pitchFamily="18" charset="0"/>
                <a:cs typeface="Helvetica"/>
              </a:rPr>
              <a:t>Детям нравится выступать в роли писателей - фантастов. Предлагаю им фантастические гипотезы.</a:t>
            </a:r>
            <a:endParaRPr lang="ru-RU" dirty="0" smtClean="0">
              <a:ea typeface="Times New Roman" pitchFamily="18" charset="0"/>
              <a:cs typeface="Arial" pitchFamily="34" charset="0"/>
            </a:endParaRPr>
          </a:p>
          <a:p>
            <a:pPr lvl="0" eaLnBrk="0" fontAlgn="base" hangingPunct="0">
              <a:spcBef>
                <a:spcPct val="0"/>
              </a:spcBef>
              <a:spcAft>
                <a:spcPct val="0"/>
              </a:spcAft>
            </a:pPr>
            <a:r>
              <a:rPr lang="ru-RU" dirty="0" smtClean="0">
                <a:solidFill>
                  <a:schemeClr val="accent4">
                    <a:lumMod val="40000"/>
                    <a:lumOff val="60000"/>
                  </a:schemeClr>
                </a:solidFill>
                <a:ea typeface="Times New Roman" pitchFamily="18" charset="0"/>
                <a:cs typeface="Helvetica"/>
              </a:rPr>
              <a:t>“Если бы я мог путешествовать во времени и пространстве …”</a:t>
            </a:r>
            <a:endParaRPr lang="ru-RU" dirty="0" smtClean="0">
              <a:solidFill>
                <a:schemeClr val="accent4">
                  <a:lumMod val="40000"/>
                  <a:lumOff val="60000"/>
                </a:schemeClr>
              </a:solidFill>
              <a:ea typeface="Times New Roman" pitchFamily="18" charset="0"/>
              <a:cs typeface="Arial" pitchFamily="34" charset="0"/>
            </a:endParaRPr>
          </a:p>
          <a:p>
            <a:pPr lvl="0" eaLnBrk="0" fontAlgn="base" hangingPunct="0">
              <a:spcBef>
                <a:spcPct val="0"/>
              </a:spcBef>
              <a:spcAft>
                <a:spcPct val="0"/>
              </a:spcAft>
            </a:pPr>
            <a:r>
              <a:rPr lang="ru-RU" dirty="0" smtClean="0">
                <a:solidFill>
                  <a:schemeClr val="accent4">
                    <a:lumMod val="40000"/>
                    <a:lumOff val="60000"/>
                  </a:schemeClr>
                </a:solidFill>
                <a:ea typeface="Times New Roman" pitchFamily="18" charset="0"/>
                <a:cs typeface="Helvetica"/>
              </a:rPr>
              <a:t>“Если бы я был писателем - фантастом…”</a:t>
            </a:r>
            <a:endParaRPr lang="ru-RU" dirty="0" smtClean="0">
              <a:solidFill>
                <a:schemeClr val="accent4">
                  <a:lumMod val="40000"/>
                  <a:lumOff val="60000"/>
                </a:schemeClr>
              </a:solidFill>
              <a:ea typeface="Times New Roman" pitchFamily="18" charset="0"/>
              <a:cs typeface="Arial" pitchFamily="34" charset="0"/>
            </a:endParaRPr>
          </a:p>
          <a:p>
            <a:pPr lvl="0" eaLnBrk="0" fontAlgn="base" hangingPunct="0">
              <a:spcBef>
                <a:spcPct val="0"/>
              </a:spcBef>
              <a:spcAft>
                <a:spcPct val="0"/>
              </a:spcAft>
            </a:pPr>
            <a:r>
              <a:rPr lang="ru-RU" dirty="0" smtClean="0">
                <a:solidFill>
                  <a:schemeClr val="accent4">
                    <a:lumMod val="40000"/>
                    <a:lumOff val="60000"/>
                  </a:schemeClr>
                </a:solidFill>
                <a:ea typeface="Times New Roman" pitchFamily="18" charset="0"/>
                <a:cs typeface="Helvetica"/>
              </a:rPr>
              <a:t>“Если бы я был волшебником,…..”</a:t>
            </a:r>
            <a:endParaRPr lang="ru-RU" dirty="0" smtClean="0">
              <a:solidFill>
                <a:schemeClr val="accent4">
                  <a:lumMod val="40000"/>
                  <a:lumOff val="60000"/>
                </a:schemeClr>
              </a:solidFill>
              <a:ea typeface="Times New Roman" pitchFamily="18" charset="0"/>
              <a:cs typeface="Arial" pitchFamily="34" charset="0"/>
            </a:endParaRPr>
          </a:p>
          <a:p>
            <a:pPr lvl="0" eaLnBrk="0" fontAlgn="base" hangingPunct="0">
              <a:spcBef>
                <a:spcPct val="0"/>
              </a:spcBef>
              <a:spcAft>
                <a:spcPct val="0"/>
              </a:spcAft>
            </a:pPr>
            <a:r>
              <a:rPr lang="ru-RU" dirty="0" smtClean="0">
                <a:solidFill>
                  <a:schemeClr val="accent4">
                    <a:lumMod val="40000"/>
                    <a:lumOff val="60000"/>
                  </a:schemeClr>
                </a:solidFill>
                <a:ea typeface="Times New Roman" pitchFamily="18" charset="0"/>
                <a:cs typeface="Helvetica"/>
              </a:rPr>
              <a:t>“Если бы я стал гномом…”</a:t>
            </a:r>
            <a:endParaRPr lang="ru-RU" dirty="0" smtClean="0">
              <a:solidFill>
                <a:schemeClr val="accent4">
                  <a:lumMod val="40000"/>
                  <a:lumOff val="60000"/>
                </a:schemeClr>
              </a:solidFill>
              <a:ea typeface="Times New Roman" pitchFamily="18" charset="0"/>
              <a:cs typeface="Arial" pitchFamily="34" charset="0"/>
            </a:endParaRPr>
          </a:p>
          <a:p>
            <a:pPr lvl="0" eaLnBrk="0" fontAlgn="base" hangingPunct="0">
              <a:spcBef>
                <a:spcPct val="0"/>
              </a:spcBef>
              <a:spcAft>
                <a:spcPct val="0"/>
              </a:spcAft>
            </a:pPr>
            <a:r>
              <a:rPr lang="ru-RU" dirty="0" smtClean="0">
                <a:solidFill>
                  <a:schemeClr val="accent4">
                    <a:lumMod val="40000"/>
                    <a:lumOff val="60000"/>
                  </a:schemeClr>
                </a:solidFill>
                <a:ea typeface="Times New Roman" pitchFamily="18" charset="0"/>
                <a:cs typeface="Helvetica"/>
              </a:rPr>
              <a:t>“Моё путешествие в книгу, компьютер…” и т.д.</a:t>
            </a:r>
            <a:endParaRPr lang="ru-RU" dirty="0" smtClean="0">
              <a:solidFill>
                <a:schemeClr val="accent4">
                  <a:lumMod val="40000"/>
                  <a:lumOff val="60000"/>
                </a:schemeClr>
              </a:solidFill>
              <a:cs typeface="Arial" pitchFamily="34" charset="0"/>
            </a:endParaRPr>
          </a:p>
        </p:txBody>
      </p:sp>
      <p:pic>
        <p:nvPicPr>
          <p:cNvPr id="2050" name="Picture 2" descr="C:\Users\Женя\Desktop\док 10001.JPG"/>
          <p:cNvPicPr>
            <a:picLocks noChangeAspect="1" noChangeArrowheads="1"/>
          </p:cNvPicPr>
          <p:nvPr/>
        </p:nvPicPr>
        <p:blipFill>
          <a:blip r:embed="rId2" cstate="print"/>
          <a:srcRect/>
          <a:stretch>
            <a:fillRect/>
          </a:stretch>
        </p:blipFill>
        <p:spPr bwMode="auto">
          <a:xfrm>
            <a:off x="571472" y="3929066"/>
            <a:ext cx="1714512" cy="2313657"/>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2051" name="Picture 3" descr="C:\Users\Женя\Desktop\док 10002.JPG"/>
          <p:cNvPicPr>
            <a:picLocks noChangeAspect="1" noChangeArrowheads="1"/>
          </p:cNvPicPr>
          <p:nvPr/>
        </p:nvPicPr>
        <p:blipFill>
          <a:blip r:embed="rId3" cstate="print"/>
          <a:srcRect/>
          <a:stretch>
            <a:fillRect/>
          </a:stretch>
        </p:blipFill>
        <p:spPr bwMode="auto">
          <a:xfrm>
            <a:off x="2571736" y="4000504"/>
            <a:ext cx="1643074" cy="2236406"/>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2052" name="Picture 4" descr="C:\Users\Женя\Desktop\док 10003.JPG"/>
          <p:cNvPicPr>
            <a:picLocks noChangeAspect="1" noChangeArrowheads="1"/>
          </p:cNvPicPr>
          <p:nvPr/>
        </p:nvPicPr>
        <p:blipFill>
          <a:blip r:embed="rId4" cstate="print"/>
          <a:srcRect/>
          <a:stretch>
            <a:fillRect/>
          </a:stretch>
        </p:blipFill>
        <p:spPr bwMode="auto">
          <a:xfrm>
            <a:off x="4857752" y="4071942"/>
            <a:ext cx="1658637" cy="2202833"/>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2053" name="Picture 5" descr="C:\Users\Женя\Desktop\док 10004.JPG"/>
          <p:cNvPicPr>
            <a:picLocks noChangeAspect="1" noChangeArrowheads="1"/>
          </p:cNvPicPr>
          <p:nvPr/>
        </p:nvPicPr>
        <p:blipFill>
          <a:blip r:embed="rId5" cstate="print"/>
          <a:srcRect/>
          <a:stretch>
            <a:fillRect/>
          </a:stretch>
        </p:blipFill>
        <p:spPr bwMode="auto">
          <a:xfrm>
            <a:off x="7072330" y="4143379"/>
            <a:ext cx="1643049" cy="2143141"/>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285728"/>
            <a:ext cx="8429684" cy="6124754"/>
          </a:xfrm>
          <a:prstGeom prst="rect">
            <a:avLst/>
          </a:prstGeom>
        </p:spPr>
        <p:txBody>
          <a:bodyPr wrap="square">
            <a:spAutoFit/>
          </a:bodyPr>
          <a:lstStyle/>
          <a:p>
            <a:pPr lvl="0" algn="just"/>
            <a:r>
              <a:rPr lang="ru-RU" sz="2000" dirty="0" smtClean="0">
                <a:latin typeface="Arial" pitchFamily="34" charset="0"/>
                <a:ea typeface="Times New Roman" pitchFamily="18" charset="0"/>
                <a:cs typeface="Helvetica" charset="0"/>
              </a:rPr>
              <a:t>Учителю на начальном этапе нужно умело стимулировать самостоятельность ребенка и побуждать его к собственному развитию, воспитывать детей радостью, передавая им и наш оптимизм, жизнелюбие, немеркнущее восхищение, желание творить. Для этого и самому учителю нужно быть творческой личностью, вносить новизну, необычность, нестандартность методических приемов, средств и форм обучения.</a:t>
            </a:r>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r>
              <a:rPr lang="ru-RU" dirty="0" smtClean="0"/>
              <a:t>Как хорошо,                                               Наступил зной –</a:t>
            </a:r>
            <a:br>
              <a:rPr lang="ru-RU" dirty="0" smtClean="0"/>
            </a:br>
            <a:r>
              <a:rPr lang="ru-RU" dirty="0" smtClean="0"/>
              <a:t>Выглянешь в сад —                                  Сильная жара!                                                 </a:t>
            </a:r>
            <a:br>
              <a:rPr lang="ru-RU" dirty="0" smtClean="0"/>
            </a:br>
            <a:r>
              <a:rPr lang="ru-RU" dirty="0" smtClean="0"/>
              <a:t>Когда утром проснёшься,                         От нагретого солнцем воздуха</a:t>
            </a:r>
            <a:br>
              <a:rPr lang="ru-RU" dirty="0" smtClean="0"/>
            </a:br>
            <a:r>
              <a:rPr lang="ru-RU" dirty="0" smtClean="0"/>
              <a:t>И </a:t>
            </a:r>
            <a:r>
              <a:rPr lang="ru-RU" dirty="0" smtClean="0"/>
              <a:t>увидишь вдруг, </a:t>
            </a:r>
            <a:r>
              <a:rPr lang="ru-RU" dirty="0" smtClean="0"/>
              <a:t>что бутоны сакуры      </a:t>
            </a:r>
            <a:r>
              <a:rPr lang="ru-RU" dirty="0" smtClean="0"/>
              <a:t>Птицы </a:t>
            </a:r>
            <a:r>
              <a:rPr lang="ru-RU" dirty="0" smtClean="0"/>
              <a:t>кричали и качались деревья!</a:t>
            </a:r>
            <a:br>
              <a:rPr lang="ru-RU" dirty="0" smtClean="0"/>
            </a:br>
            <a:r>
              <a:rPr lang="ru-RU" dirty="0" smtClean="0"/>
              <a:t>превратились в цветы. </a:t>
            </a:r>
            <a:endParaRPr lang="ru-RU" dirty="0"/>
          </a:p>
        </p:txBody>
      </p:sp>
      <p:pic>
        <p:nvPicPr>
          <p:cNvPr id="3074" name="Picture 2" descr="C:\Users\Женя\Desktop\Рисунки\Литвяк Регина Сакура.JPG"/>
          <p:cNvPicPr>
            <a:picLocks noChangeAspect="1" noChangeArrowheads="1"/>
          </p:cNvPicPr>
          <p:nvPr/>
        </p:nvPicPr>
        <p:blipFill>
          <a:blip r:embed="rId2" cstate="print"/>
          <a:srcRect/>
          <a:stretch>
            <a:fillRect/>
          </a:stretch>
        </p:blipFill>
        <p:spPr bwMode="auto">
          <a:xfrm>
            <a:off x="571472" y="2786058"/>
            <a:ext cx="1357322" cy="2000264"/>
          </a:xfrm>
          <a:prstGeom prst="rect">
            <a:avLst/>
          </a:prstGeom>
          <a:noFill/>
        </p:spPr>
      </p:pic>
      <p:pic>
        <p:nvPicPr>
          <p:cNvPr id="3075" name="Picture 3" descr="C:\Users\Женя\Desktop\Рисунки\Зной Татаренко Настя.JPG"/>
          <p:cNvPicPr>
            <a:picLocks noChangeAspect="1" noChangeArrowheads="1"/>
          </p:cNvPicPr>
          <p:nvPr/>
        </p:nvPicPr>
        <p:blipFill>
          <a:blip r:embed="rId3" cstate="print"/>
          <a:srcRect/>
          <a:stretch>
            <a:fillRect/>
          </a:stretch>
        </p:blipFill>
        <p:spPr bwMode="auto">
          <a:xfrm>
            <a:off x="4643438" y="2928934"/>
            <a:ext cx="2714644" cy="1714512"/>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0034" y="285728"/>
            <a:ext cx="8358246" cy="7971413"/>
          </a:xfrm>
          <a:prstGeom prst="rect">
            <a:avLst/>
          </a:prstGeom>
        </p:spPr>
        <p:txBody>
          <a:bodyPr wrap="square">
            <a:spAutoFit/>
          </a:bodyPr>
          <a:lstStyle/>
          <a:p>
            <a:pPr algn="just"/>
            <a:r>
              <a:rPr lang="ru-RU" sz="2000" dirty="0" smtClean="0"/>
              <a:t>Детское творчество – многогранно, глубоко и оригинально. Творчество – радость, увлечение и развивающийся талант. Мы, взрослые, должны быть для детей опорой, помощниками и ведущими в благоприятный мир творчества и таланта. </a:t>
            </a:r>
          </a:p>
          <a:p>
            <a:pPr algn="just"/>
            <a:r>
              <a:rPr lang="ru-RU" sz="2000" dirty="0" smtClean="0"/>
              <a:t>Подводя итоги, хочется отметить, что жизненный опыт детей, несомненно, беден. Там, где взрослому человеку давно все известно, ребенок многое видит впервые, открывает новое, интересное, захватывающее его мысли и чувства. Новые сильные впечатления от явления действительности могут комбинироваться в воображении ребенка в самые невероятные сочетания и то, что для взрослого человека недопустимо соединять, у ребенка легко объединяется в яркий и оригинальный образ. Обучить творчеству нельзя. Но это не значит, что нельзя воспитателю, учителю содействовать его образованию и проявлению. Важнейшее условие проявления творчества, считает </a:t>
            </a:r>
            <a:r>
              <a:rPr lang="ru-RU" sz="2000" dirty="0" err="1" smtClean="0"/>
              <a:t>Л.С.Выготский</a:t>
            </a:r>
            <a:r>
              <a:rPr lang="ru-RU" sz="2000" dirty="0" smtClean="0"/>
              <a:t>, состоит в том, что деятельность в воображении ребенка почти никогда не возникает без помощи и участия взрослых. Младший школьник учится не столько у учителя, сколько вместе с ним. Таким образом, свобода творчества обеспечивается совместной деятельностью ученика и учителя. Миссия учителя – внушить ученику уверенность в своих возможностях и способностях, понимание его стремлений и уверенность в успехе.</a:t>
            </a:r>
          </a:p>
          <a:p>
            <a:pPr algn="just"/>
            <a:endParaRPr lang="ru-RU" dirty="0" smtClean="0"/>
          </a:p>
          <a:p>
            <a:endParaRPr lang="ru-RU" dirty="0" smtClean="0"/>
          </a:p>
          <a:p>
            <a:endParaRPr lang="ru-RU" dirty="0" smtClean="0"/>
          </a:p>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2920" y="500042"/>
            <a:ext cx="8141046" cy="5900758"/>
          </a:xfrm>
        </p:spPr>
        <p:txBody>
          <a:bodyPr>
            <a:normAutofit/>
          </a:bodyPr>
          <a:lstStyle/>
          <a:p>
            <a:pPr algn="just"/>
            <a:r>
              <a:rPr lang="ru-RU" sz="2000" dirty="0" smtClean="0"/>
              <a:t>Сегодня, как показывает время мало быть “наполненными” знаниями, быть хорошими исполнителями. Время требует людей, способных нестандартно мыслить, творческих, способных к росту. Ведь творческая личность легче адаптируется в быстро меняющихся условиях жизни и производства, способна определить направления своей деятельности, найти оригинальные решения, обеспечить свою экономическую независимость. </a:t>
            </a:r>
          </a:p>
          <a:p>
            <a:pPr algn="just"/>
            <a:r>
              <a:rPr lang="ru-RU" sz="2000" dirty="0" smtClean="0"/>
              <a:t>Поэтому, одним из очень важных вопросов детской психологии и педагогики – это вопрос о воображении и творчестве у детей, развитии этого воображения и творчества и о значении творческой работы для общего развития и становления ребенка.</a:t>
            </a:r>
          </a:p>
          <a:p>
            <a:endParaRPr lang="ru-RU" dirty="0" smtClean="0"/>
          </a:p>
          <a:p>
            <a:endParaRPr lang="ru-RU" dirty="0"/>
          </a:p>
        </p:txBody>
      </p:sp>
      <p:pic>
        <p:nvPicPr>
          <p:cNvPr id="37894" name="Picture 6" descr="http://www.60.app.yuterra.life/upload/blogs/97/2b/972bdc84cba2240863a7de896eae21c5_RSZ_690.jpeg"/>
          <p:cNvPicPr>
            <a:picLocks noChangeAspect="1" noChangeArrowheads="1"/>
          </p:cNvPicPr>
          <p:nvPr/>
        </p:nvPicPr>
        <p:blipFill>
          <a:blip r:embed="rId2"/>
          <a:srcRect/>
          <a:stretch>
            <a:fillRect/>
          </a:stretch>
        </p:blipFill>
        <p:spPr bwMode="auto">
          <a:xfrm>
            <a:off x="3143240" y="4405318"/>
            <a:ext cx="3000396" cy="2000265"/>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2920" y="642918"/>
            <a:ext cx="8119872" cy="5757882"/>
          </a:xfrm>
        </p:spPr>
        <p:txBody>
          <a:bodyPr>
            <a:normAutofit/>
          </a:bodyPr>
          <a:lstStyle/>
          <a:p>
            <a:pPr algn="just"/>
            <a:r>
              <a:rPr lang="ru-RU" sz="2000" dirty="0" smtClean="0"/>
              <a:t>Л. </a:t>
            </a:r>
            <a:r>
              <a:rPr lang="ru-RU" sz="2000" dirty="0" err="1" smtClean="0"/>
              <a:t>Выготский</a:t>
            </a:r>
            <a:r>
              <a:rPr lang="ru-RU" sz="2000" dirty="0" smtClean="0"/>
              <a:t> в своей работе “Воображение и творчество в детском возрасте” отмечает, будто детство считается той порой, когда фантазия развита наиболее, но по мере развития ребенка его фантазии идут на убыль. Но это не совсем так. Исследования психологов показывают, что воображение ребенка развивается постепенно, по мере накопления им определенного опыта. Все образы воображения, какими бы причудливыми они ни были, основываются на тех представлениях и впечатлениях, которые мы получаем в реальной жизни. Иными словами, чем больше и разнообразнее наш опыт, тем выше потенциал нашего воображения.</a:t>
            </a:r>
          </a:p>
          <a:p>
            <a:endParaRPr lang="ru-RU" dirty="0"/>
          </a:p>
        </p:txBody>
      </p:sp>
      <p:pic>
        <p:nvPicPr>
          <p:cNvPr id="36866" name="Picture 2" descr="https://rebenkoved.ru/wp-content/uploads/2016/07/Kak-razvivaetsya-Voobrazhenie-u-detej-doshkolnogo-vozrasta.jpg"/>
          <p:cNvPicPr>
            <a:picLocks noChangeAspect="1" noChangeArrowheads="1"/>
          </p:cNvPicPr>
          <p:nvPr/>
        </p:nvPicPr>
        <p:blipFill>
          <a:blip r:embed="rId2" cstate="print"/>
          <a:srcRect/>
          <a:stretch>
            <a:fillRect/>
          </a:stretch>
        </p:blipFill>
        <p:spPr bwMode="auto">
          <a:xfrm>
            <a:off x="3286116" y="4286256"/>
            <a:ext cx="2786082" cy="1945090"/>
          </a:xfrm>
          <a:prstGeom prst="rect">
            <a:avLst/>
          </a:prstGeom>
          <a:noFill/>
        </p:spPr>
      </p:pic>
      <p:sp>
        <p:nvSpPr>
          <p:cNvPr id="36868" name="AutoShape 4" descr="https://www.edimdoma.ru/data/ckeditor_pictures/8487/content_88376954.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2920" y="714356"/>
            <a:ext cx="8119872" cy="5686444"/>
          </a:xfrm>
        </p:spPr>
        <p:txBody>
          <a:bodyPr>
            <a:normAutofit/>
          </a:bodyPr>
          <a:lstStyle/>
          <a:p>
            <a:pPr algn="just"/>
            <a:r>
              <a:rPr lang="ru-RU" sz="2000" dirty="0" smtClean="0"/>
              <a:t>Воображение - одно из самых известных и вместе с тем непонятных психологических явлений. Человеку нужно воображение; во-первых, воображение делает человека интересным для окружающих и интеллектуально развитым, во-вторых, оно необходимо для разумной организации своего поведения. И, в-третьих, воображение необходимо человеку для того, чтобы с его помощью удовлетворять свои нереализованные в жизни потребности. Наконец, особенно важную роль играет воображение в творческой деятельности.</a:t>
            </a:r>
          </a:p>
          <a:p>
            <a:pPr lvl="0" algn="just"/>
            <a:r>
              <a:rPr lang="ru-RU" sz="2000" i="1" dirty="0" smtClean="0"/>
              <a:t>Фантазия</a:t>
            </a:r>
            <a:r>
              <a:rPr lang="ru-RU" sz="2000" dirty="0" smtClean="0"/>
              <a:t> – создание тоже новых, но нереальных, сказочных, пока невозможных ситуаций и объектов, но тоже на основе реальных знаний.</a:t>
            </a:r>
          </a:p>
          <a:p>
            <a:endParaRPr lang="ru-RU" dirty="0"/>
          </a:p>
        </p:txBody>
      </p:sp>
      <p:sp>
        <p:nvSpPr>
          <p:cNvPr id="35842" name="AutoShape 2" descr="https://www.edimdoma.ru/data/ckeditor_pictures/8487/content_88376954.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5844" name="AutoShape 4" descr="https://www.edimdoma.ru/data/ckeditor_pictures/8487/content_88376954.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5846" name="AutoShape 6" descr="https://www.edimdoma.ru/data/ckeditor_pictures/8487/content_88376954.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35848" name="AutoShape 8" descr="https://www.edimdoma.ru/data/ckeditor_pictures/8487/content_88376954.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7" name="Picture 8" descr="http://mammypage.ru/wp-content/uploads/2014/10/detckaia-logh-4-e1414325061375.jpg"/>
          <p:cNvPicPr>
            <a:picLocks noChangeAspect="1" noChangeArrowheads="1"/>
          </p:cNvPicPr>
          <p:nvPr/>
        </p:nvPicPr>
        <p:blipFill>
          <a:blip r:embed="rId2"/>
          <a:srcRect/>
          <a:stretch>
            <a:fillRect/>
          </a:stretch>
        </p:blipFill>
        <p:spPr bwMode="auto">
          <a:xfrm>
            <a:off x="3143240" y="4429132"/>
            <a:ext cx="3357587" cy="1888643"/>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197346"/>
            <a:ext cx="8358246" cy="6524863"/>
          </a:xfrm>
          <a:prstGeom prst="rect">
            <a:avLst/>
          </a:prstGeom>
        </p:spPr>
        <p:txBody>
          <a:bodyPr wrap="square">
            <a:spAutoFit/>
          </a:bodyPr>
          <a:lstStyle/>
          <a:p>
            <a:pPr algn="just"/>
            <a:r>
              <a:rPr lang="ru-RU" sz="2000" dirty="0" smtClean="0"/>
              <a:t>Фантазия играет огромную роль в любой творческой деятельности. Развивать детскую наблюдательность и фантазию можно спонтанно, используя любой удобный случай: во время прогулок рассматривать и трещины на асфальте, и плывущие по небу облака, и листья деревьев, и кустарники около дороги.</a:t>
            </a:r>
          </a:p>
          <a:p>
            <a:pPr lvl="0" algn="just"/>
            <a:r>
              <a:rPr lang="ru-RU" sz="2000" dirty="0" smtClean="0"/>
              <a:t>Одним из наиболее доступных методов тренировки фантазии является искусство и литература. Все, что нас окружает, создано природой и фантазией человека. Без умения мечтать, фантазировать нельзя было бы создать ничего нового. В процессе обучения и воспитания младших школьников можно использовать следующие приемы фантазирования:</a:t>
            </a:r>
          </a:p>
          <a:p>
            <a:pPr lvl="0" algn="just">
              <a:buFont typeface="Arial" pitchFamily="34" charset="0"/>
              <a:buChar char="•"/>
            </a:pPr>
            <a:r>
              <a:rPr lang="ru-RU" sz="2000" dirty="0" smtClean="0">
                <a:solidFill>
                  <a:schemeClr val="accent4">
                    <a:lumMod val="40000"/>
                    <a:lumOff val="60000"/>
                  </a:schemeClr>
                </a:solidFill>
              </a:rPr>
              <a:t>“Оживление”.</a:t>
            </a:r>
          </a:p>
          <a:p>
            <a:pPr lvl="0" algn="just">
              <a:buFont typeface="Arial" pitchFamily="34" charset="0"/>
              <a:buChar char="•"/>
            </a:pPr>
            <a:r>
              <a:rPr lang="ru-RU" sz="2000" dirty="0" smtClean="0">
                <a:solidFill>
                  <a:schemeClr val="accent4">
                    <a:lumMod val="40000"/>
                    <a:lumOff val="60000"/>
                  </a:schemeClr>
                </a:solidFill>
              </a:rPr>
              <a:t>Прием “Бином – фантазия”. </a:t>
            </a:r>
          </a:p>
          <a:p>
            <a:pPr lvl="0" algn="just">
              <a:buFont typeface="Arial" pitchFamily="34" charset="0"/>
              <a:buChar char="•"/>
            </a:pPr>
            <a:r>
              <a:rPr lang="ru-RU" sz="2000" dirty="0" smtClean="0">
                <a:solidFill>
                  <a:schemeClr val="accent4">
                    <a:lumMod val="40000"/>
                    <a:lumOff val="60000"/>
                  </a:schemeClr>
                </a:solidFill>
              </a:rPr>
              <a:t>Построение моделей сказок и </a:t>
            </a:r>
          </a:p>
          <a:p>
            <a:pPr lvl="0" algn="just"/>
            <a:r>
              <a:rPr lang="ru-RU" sz="2000" dirty="0" smtClean="0">
                <a:solidFill>
                  <a:schemeClr val="accent4">
                    <a:lumMod val="40000"/>
                    <a:lumOff val="60000"/>
                  </a:schemeClr>
                </a:solidFill>
              </a:rPr>
              <a:t> их сочинение  с использованием </a:t>
            </a:r>
          </a:p>
          <a:p>
            <a:pPr lvl="0" algn="just"/>
            <a:r>
              <a:rPr lang="ru-RU" sz="2000" dirty="0" smtClean="0">
                <a:solidFill>
                  <a:schemeClr val="accent4">
                    <a:lumMod val="40000"/>
                    <a:lumOff val="60000"/>
                  </a:schemeClr>
                </a:solidFill>
              </a:rPr>
              <a:t> ресурсов.</a:t>
            </a:r>
          </a:p>
          <a:p>
            <a:pPr lvl="0" algn="just">
              <a:buFont typeface="Arial" pitchFamily="34" charset="0"/>
              <a:buChar char="•"/>
            </a:pPr>
            <a:r>
              <a:rPr lang="ru-RU" sz="2000" dirty="0" smtClean="0">
                <a:solidFill>
                  <a:schemeClr val="accent4">
                    <a:lumMod val="40000"/>
                    <a:lumOff val="60000"/>
                  </a:schemeClr>
                </a:solidFill>
              </a:rPr>
              <a:t>Сочинение сказок “наизнанку”. </a:t>
            </a:r>
          </a:p>
          <a:p>
            <a:pPr lvl="0">
              <a:buFont typeface="Arial" pitchFamily="34" charset="0"/>
              <a:buChar char="•"/>
            </a:pPr>
            <a:r>
              <a:rPr lang="ru-RU" sz="2000" dirty="0" smtClean="0">
                <a:solidFill>
                  <a:schemeClr val="accent4">
                    <a:lumMod val="40000"/>
                    <a:lumOff val="60000"/>
                  </a:schemeClr>
                </a:solidFill>
              </a:rPr>
              <a:t>Сочинение сказок с заданными </a:t>
            </a:r>
          </a:p>
          <a:p>
            <a:pPr lvl="0">
              <a:buFont typeface="Arial" pitchFamily="34" charset="0"/>
              <a:buChar char="•"/>
            </a:pPr>
            <a:r>
              <a:rPr lang="ru-RU" sz="2000" dirty="0" smtClean="0">
                <a:solidFill>
                  <a:schemeClr val="accent4">
                    <a:lumMod val="40000"/>
                    <a:lumOff val="60000"/>
                  </a:schemeClr>
                </a:solidFill>
              </a:rPr>
              <a:t>персонажами.</a:t>
            </a:r>
          </a:p>
          <a:p>
            <a:pPr lvl="0">
              <a:buFont typeface="Arial" pitchFamily="34" charset="0"/>
              <a:buChar char="•"/>
            </a:pPr>
            <a:r>
              <a:rPr lang="ru-RU" sz="2000" dirty="0" smtClean="0">
                <a:solidFill>
                  <a:schemeClr val="accent4">
                    <a:lumMod val="40000"/>
                    <a:lumOff val="60000"/>
                  </a:schemeClr>
                </a:solidFill>
              </a:rPr>
              <a:t>“Фантастические гипотезы”</a:t>
            </a:r>
          </a:p>
          <a:p>
            <a:pPr algn="just"/>
            <a:endParaRPr lang="ru-RU" dirty="0" smtClean="0"/>
          </a:p>
        </p:txBody>
      </p:sp>
      <p:pic>
        <p:nvPicPr>
          <p:cNvPr id="6" name="Picture 2" descr="C:\Documents and Settings\Admin\Рабочий стол\Мои фото\Фото0235.jpg"/>
          <p:cNvPicPr>
            <a:picLocks noChangeAspect="1" noChangeArrowheads="1"/>
          </p:cNvPicPr>
          <p:nvPr/>
        </p:nvPicPr>
        <p:blipFill>
          <a:blip r:embed="rId3" cstate="print"/>
          <a:srcRect t="5005" r="17571"/>
          <a:stretch>
            <a:fillRect/>
          </a:stretch>
        </p:blipFill>
        <p:spPr bwMode="auto">
          <a:xfrm>
            <a:off x="6286512" y="3357562"/>
            <a:ext cx="2357454" cy="19511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Picture 3" descr="C:\Documents and Settings\Admin\Рабочий стол\Инф для Людмилы\Фото МАМА\23092011(002).jpg"/>
          <p:cNvPicPr>
            <a:picLocks noChangeAspect="1" noChangeArrowheads="1"/>
          </p:cNvPicPr>
          <p:nvPr/>
        </p:nvPicPr>
        <p:blipFill>
          <a:blip r:embed="rId4" cstate="print"/>
          <a:srcRect/>
          <a:stretch>
            <a:fillRect/>
          </a:stretch>
        </p:blipFill>
        <p:spPr bwMode="auto">
          <a:xfrm>
            <a:off x="4572000" y="4786322"/>
            <a:ext cx="2500330" cy="192880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785786" y="285728"/>
            <a:ext cx="7858180" cy="34778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effectLst/>
                <a:ea typeface="Times New Roman" pitchFamily="18" charset="0"/>
                <a:cs typeface="Helvetica"/>
              </a:rPr>
              <a:t>В детском возрасте потребность в творчестве реализуется в игре, всякого рода импровизациях, рисунках. Эта потребность представляет собой отклик на ту обстановку, которая окружает ребенка. Играя, рисуя, импровизируя, ребенок по-настоящему переживает придуманное событие. Дети пробуют строить образы воображения, руководствуясь принципами красоты. Благодаря этому учение и творчество можно соединить в органичном единстве. В качестве непосредственных стимулов творческой деятельности в младшем возрасте выступает активное общение взрослого и ребенка, игровые ситуации, занятие рисованием, лепка, конструирование и т.д.</a:t>
            </a:r>
            <a:endParaRPr kumimoji="0" lang="ru-RU" sz="2000" b="0" i="0" u="none" strike="noStrike" cap="none" normalizeH="0" baseline="0" dirty="0" smtClean="0">
              <a:ln>
                <a:noFill/>
              </a:ln>
              <a:effectLst/>
              <a:cs typeface="Arial" pitchFamily="34" charset="0"/>
            </a:endParaRPr>
          </a:p>
        </p:txBody>
      </p:sp>
      <p:pic>
        <p:nvPicPr>
          <p:cNvPr id="1026" name="Picture 2" descr="C:\Users\Женя\Desktop\22фото\Фото0956.jpg"/>
          <p:cNvPicPr>
            <a:picLocks noChangeAspect="1" noChangeArrowheads="1"/>
          </p:cNvPicPr>
          <p:nvPr/>
        </p:nvPicPr>
        <p:blipFill>
          <a:blip r:embed="rId2" cstate="print"/>
          <a:srcRect/>
          <a:stretch>
            <a:fillRect/>
          </a:stretch>
        </p:blipFill>
        <p:spPr bwMode="auto">
          <a:xfrm>
            <a:off x="857224" y="3929066"/>
            <a:ext cx="3405719" cy="2554289"/>
          </a:xfrm>
          <a:prstGeom prst="rect">
            <a:avLst/>
          </a:prstGeom>
          <a:noFill/>
        </p:spPr>
      </p:pic>
      <p:pic>
        <p:nvPicPr>
          <p:cNvPr id="5" name="Picture 2" descr="C:\Users\Женя\Desktop\Фото(3)\Новая папка\Фото0798.jpg"/>
          <p:cNvPicPr>
            <a:picLocks noChangeAspect="1" noChangeArrowheads="1"/>
          </p:cNvPicPr>
          <p:nvPr/>
        </p:nvPicPr>
        <p:blipFill>
          <a:blip r:embed="rId3" cstate="print"/>
          <a:srcRect/>
          <a:stretch>
            <a:fillRect/>
          </a:stretch>
        </p:blipFill>
        <p:spPr bwMode="auto">
          <a:xfrm>
            <a:off x="4500562" y="3857628"/>
            <a:ext cx="1964690" cy="2643206"/>
          </a:xfrm>
          <a:prstGeom prst="rect">
            <a:avLst/>
          </a:prstGeom>
          <a:noFill/>
        </p:spPr>
      </p:pic>
      <p:pic>
        <p:nvPicPr>
          <p:cNvPr id="1028" name="Picture 4" descr="C:\Users\Женя\Desktop\Фото(3)\проект 1 класс\Фото0848.jpg"/>
          <p:cNvPicPr>
            <a:picLocks noChangeAspect="1" noChangeArrowheads="1"/>
          </p:cNvPicPr>
          <p:nvPr/>
        </p:nvPicPr>
        <p:blipFill>
          <a:blip r:embed="rId4" cstate="print"/>
          <a:srcRect/>
          <a:stretch>
            <a:fillRect/>
          </a:stretch>
        </p:blipFill>
        <p:spPr bwMode="auto">
          <a:xfrm>
            <a:off x="6715140" y="3857628"/>
            <a:ext cx="1857388" cy="2643206"/>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3"/>
          <p:cNvSpPr>
            <a:spLocks noChangeArrowheads="1"/>
          </p:cNvSpPr>
          <p:nvPr/>
        </p:nvSpPr>
        <p:spPr bwMode="auto">
          <a:xfrm>
            <a:off x="642910" y="142852"/>
            <a:ext cx="8001056" cy="40934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fontAlgn="base">
              <a:spcBef>
                <a:spcPct val="0"/>
              </a:spcBef>
              <a:spcAft>
                <a:spcPct val="0"/>
              </a:spcAft>
            </a:pPr>
            <a:r>
              <a:rPr lang="ru-RU" sz="2000" dirty="0" smtClean="0"/>
              <a:t>В период начального обучения основной в жизни ребенка становится учебная деятельность. Особое значение в этом отношении имеет урок чтения, так как в центре урока стоит художественное произведение как продукт творчества. </a:t>
            </a:r>
            <a:r>
              <a:rPr kumimoji="0" lang="ru-RU" sz="2000" b="0" i="0" u="none" strike="noStrike" cap="none" normalizeH="0" baseline="0" dirty="0" smtClean="0">
                <a:ln>
                  <a:noFill/>
                </a:ln>
                <a:effectLst/>
                <a:ea typeface="Times New Roman" pitchFamily="18" charset="0"/>
                <a:cs typeface="Helvetica"/>
              </a:rPr>
              <a:t>Чтение, как учебный предмет, предполагает использование в работе учителя разнообразных нестандартных форм урока, поскольку опирается на образное мышление учащихся, требует постоянного внимания со стороны учителя к эмоциональному индивидуальному восприятию текста. Современные ученики нередко отдают предпочтение телеэкрану, а не хорошей книге, поэтому целью уроков чтения является развитие интереса к чтению,</a:t>
            </a:r>
            <a:r>
              <a:rPr kumimoji="0" lang="ru-RU" sz="2000" b="0" i="0" u="none" strike="noStrike" cap="none" normalizeH="0" dirty="0" smtClean="0">
                <a:ln>
                  <a:noFill/>
                </a:ln>
                <a:effectLst/>
                <a:ea typeface="Times New Roman" pitchFamily="18" charset="0"/>
                <a:cs typeface="Helvetica"/>
              </a:rPr>
              <a:t> </a:t>
            </a:r>
            <a:r>
              <a:rPr kumimoji="0" lang="ru-RU" sz="2000" b="0" i="0" u="none" strike="noStrike" cap="none" normalizeH="0" baseline="0" dirty="0" smtClean="0">
                <a:ln>
                  <a:noFill/>
                </a:ln>
                <a:effectLst/>
                <a:ea typeface="Times New Roman" pitchFamily="18" charset="0"/>
                <a:cs typeface="Helvetica"/>
              </a:rPr>
              <a:t>воспитание потребности в систематическом чтении художественной книги.</a:t>
            </a:r>
            <a:endParaRPr kumimoji="0" lang="ru-RU" sz="2000" b="0" i="0" u="none" strike="noStrike" cap="none" normalizeH="0" baseline="0" dirty="0" smtClean="0">
              <a:ln>
                <a:noFill/>
              </a:ln>
              <a:effectLst/>
              <a:cs typeface="Arial" pitchFamily="34" charset="0"/>
            </a:endParaRPr>
          </a:p>
        </p:txBody>
      </p:sp>
      <p:pic>
        <p:nvPicPr>
          <p:cNvPr id="5" name="Picture 4" descr="C:\Users\Женя\Desktop\Фото(3)\Фото 111\Фото0241.jpg"/>
          <p:cNvPicPr>
            <a:picLocks noChangeAspect="1" noChangeArrowheads="1"/>
          </p:cNvPicPr>
          <p:nvPr/>
        </p:nvPicPr>
        <p:blipFill>
          <a:blip r:embed="rId2" cstate="print"/>
          <a:srcRect/>
          <a:stretch>
            <a:fillRect/>
          </a:stretch>
        </p:blipFill>
        <p:spPr bwMode="auto">
          <a:xfrm>
            <a:off x="4643438" y="4214818"/>
            <a:ext cx="1857388" cy="2643182"/>
          </a:xfrm>
          <a:prstGeom prst="ellipse">
            <a:avLst/>
          </a:prstGeom>
          <a:ln>
            <a:noFill/>
          </a:ln>
          <a:effectLst>
            <a:softEdge rad="112500"/>
          </a:effectLst>
        </p:spPr>
      </p:pic>
      <p:pic>
        <p:nvPicPr>
          <p:cNvPr id="47109" name="Picture 5"/>
          <p:cNvPicPr>
            <a:picLocks noChangeAspect="1" noChangeArrowheads="1"/>
          </p:cNvPicPr>
          <p:nvPr/>
        </p:nvPicPr>
        <p:blipFill>
          <a:blip r:embed="rId3" cstate="print"/>
          <a:srcRect/>
          <a:stretch>
            <a:fillRect/>
          </a:stretch>
        </p:blipFill>
        <p:spPr bwMode="auto">
          <a:xfrm>
            <a:off x="785786" y="4357694"/>
            <a:ext cx="3500429" cy="2357454"/>
          </a:xfrm>
          <a:prstGeom prst="rect">
            <a:avLst/>
          </a:prstGeom>
          <a:noFill/>
          <a:ln w="9525">
            <a:noFill/>
            <a:miter lim="800000"/>
            <a:headEnd/>
            <a:tailEnd/>
          </a:ln>
          <a:effectLst/>
        </p:spPr>
      </p:pic>
      <p:pic>
        <p:nvPicPr>
          <p:cNvPr id="7" name="Рисунок 6" descr="C:\Users\Женя\Desktop\Новая папка\Фото0803.jpg"/>
          <p:cNvPicPr/>
          <p:nvPr/>
        </p:nvPicPr>
        <p:blipFill>
          <a:blip r:embed="rId4" cstate="print"/>
          <a:srcRect/>
          <a:stretch>
            <a:fillRect/>
          </a:stretch>
        </p:blipFill>
        <p:spPr bwMode="auto">
          <a:xfrm>
            <a:off x="6858016" y="4286256"/>
            <a:ext cx="1785950" cy="2428892"/>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571472" y="285728"/>
            <a:ext cx="8286808" cy="59400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fontAlgn="base">
              <a:spcBef>
                <a:spcPct val="0"/>
              </a:spcBef>
              <a:spcAft>
                <a:spcPct val="0"/>
              </a:spcAft>
            </a:pPr>
            <a:r>
              <a:rPr lang="ru-RU" sz="2000" dirty="0" smtClean="0"/>
              <a:t>При изучении художественных произведений могут быть использованы разнообразные виды творческих работ, направленные на углубленное восприятие текста и способствующие развитию воображения и речи младших школьников.</a:t>
            </a:r>
          </a:p>
          <a:p>
            <a:pPr marL="0" marR="0" lvl="0" indent="0" algn="just"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effectLst/>
                <a:ea typeface="Times New Roman" pitchFamily="18" charset="0"/>
                <a:cs typeface="Helvetica"/>
              </a:rPr>
              <a:t>На уроках и во внеурочное время предлагаю учащимся выполнить разнообразные творческие задания:</a:t>
            </a:r>
            <a:endParaRPr kumimoji="0" lang="ru-RU" sz="2000" b="0" i="0" u="none" strike="noStrike" cap="none" normalizeH="0" baseline="0" dirty="0" smtClean="0">
              <a:ln>
                <a:noFill/>
              </a:ln>
              <a:effectLst/>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accent4">
                    <a:lumMod val="40000"/>
                    <a:lumOff val="60000"/>
                  </a:schemeClr>
                </a:solidFill>
                <a:effectLst/>
                <a:ea typeface="Times New Roman" pitchFamily="18" charset="0"/>
                <a:cs typeface="Helvetica"/>
              </a:rPr>
              <a:t>- сочинить небылицу,</a:t>
            </a:r>
            <a:r>
              <a:rPr kumimoji="0" lang="ru-RU" sz="2000" b="0" i="0" u="none" strike="noStrike" cap="none" normalizeH="0" dirty="0" smtClean="0">
                <a:ln>
                  <a:noFill/>
                </a:ln>
                <a:solidFill>
                  <a:schemeClr val="accent4">
                    <a:lumMod val="40000"/>
                    <a:lumOff val="60000"/>
                  </a:schemeClr>
                </a:solidFill>
                <a:effectLst/>
                <a:ea typeface="Times New Roman" pitchFamily="18" charset="0"/>
                <a:cs typeface="Helvetica"/>
              </a:rPr>
              <a:t> загадку;</a:t>
            </a:r>
            <a:endParaRPr kumimoji="0" lang="ru-RU" sz="2000" b="0" i="0" u="none" strike="noStrike" cap="none" normalizeH="0" baseline="0" dirty="0" smtClean="0">
              <a:ln>
                <a:noFill/>
              </a:ln>
              <a:solidFill>
                <a:schemeClr val="accent4">
                  <a:lumMod val="40000"/>
                  <a:lumOff val="60000"/>
                </a:schemeClr>
              </a:solidFill>
              <a:effectLst/>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accent4">
                    <a:lumMod val="40000"/>
                    <a:lumOff val="60000"/>
                  </a:schemeClr>
                </a:solidFill>
                <a:effectLst/>
                <a:ea typeface="Times New Roman" pitchFamily="18" charset="0"/>
                <a:cs typeface="Helvetica"/>
              </a:rPr>
              <a:t>- сочинить собственную сказку, проиллюстрировать самый захватывающий момент;</a:t>
            </a:r>
            <a:endParaRPr kumimoji="0" lang="ru-RU" sz="2000" b="0" i="0" u="none" strike="noStrike" cap="none" normalizeH="0" baseline="0" dirty="0" smtClean="0">
              <a:ln>
                <a:noFill/>
              </a:ln>
              <a:solidFill>
                <a:schemeClr val="accent4">
                  <a:lumMod val="40000"/>
                  <a:lumOff val="60000"/>
                </a:schemeClr>
              </a:solidFill>
              <a:effectLst/>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accent4">
                    <a:lumMod val="40000"/>
                    <a:lumOff val="60000"/>
                  </a:schemeClr>
                </a:solidFill>
                <a:effectLst/>
                <a:ea typeface="Times New Roman" pitchFamily="18" charset="0"/>
                <a:cs typeface="Helvetica"/>
              </a:rPr>
              <a:t>- используя прием олицетворения, описать, какие превращения совершила зима (опираясь на репродукцию);</a:t>
            </a:r>
            <a:endParaRPr kumimoji="0" lang="ru-RU" sz="2000" b="0" i="0" u="none" strike="noStrike" cap="none" normalizeH="0" baseline="0" dirty="0" smtClean="0">
              <a:ln>
                <a:noFill/>
              </a:ln>
              <a:solidFill>
                <a:schemeClr val="accent4">
                  <a:lumMod val="40000"/>
                  <a:lumOff val="60000"/>
                </a:schemeClr>
              </a:solidFill>
              <a:effectLst/>
              <a:ea typeface="Times New Roman" pitchFamily="18" charset="0"/>
              <a:cs typeface="Arial" pitchFamily="34" charset="0"/>
            </a:endParaRPr>
          </a:p>
          <a:p>
            <a:pPr lvl="0" eaLnBrk="0" fontAlgn="base" hangingPunct="0">
              <a:spcBef>
                <a:spcPct val="0"/>
              </a:spcBef>
              <a:spcAft>
                <a:spcPct val="0"/>
              </a:spcAft>
            </a:pPr>
            <a:r>
              <a:rPr kumimoji="0" lang="ru-RU" sz="2000" b="0" i="0" u="none" strike="noStrike" cap="none" normalizeH="0" baseline="0" dirty="0" smtClean="0">
                <a:ln>
                  <a:noFill/>
                </a:ln>
                <a:solidFill>
                  <a:schemeClr val="accent4">
                    <a:lumMod val="40000"/>
                    <a:lumOff val="60000"/>
                  </a:schemeClr>
                </a:solidFill>
                <a:effectLst/>
                <a:ea typeface="Times New Roman" pitchFamily="18" charset="0"/>
                <a:cs typeface="Helvetica"/>
              </a:rPr>
              <a:t>-</a:t>
            </a:r>
            <a:r>
              <a:rPr lang="ru-RU" sz="2000" dirty="0" smtClean="0">
                <a:solidFill>
                  <a:schemeClr val="accent4">
                    <a:lumMod val="40000"/>
                    <a:lumOff val="60000"/>
                  </a:schemeClr>
                </a:solidFill>
                <a:ea typeface="Times New Roman" pitchFamily="18" charset="0"/>
                <a:cs typeface="Helvetica"/>
              </a:rPr>
              <a:t> нарисовать иллюстрацию к любому понравившемуся рассказу;</a:t>
            </a:r>
            <a:endParaRPr kumimoji="0" lang="ru-RU" sz="2000" b="0" i="0" u="none" strike="noStrike" cap="none" normalizeH="0" baseline="0" dirty="0" smtClean="0">
              <a:ln>
                <a:noFill/>
              </a:ln>
              <a:solidFill>
                <a:schemeClr val="accent4">
                  <a:lumMod val="40000"/>
                  <a:lumOff val="60000"/>
                </a:schemeClr>
              </a:solidFill>
              <a:effectLst/>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000" b="0" i="0" u="none" strike="noStrike" cap="none" normalizeH="0" baseline="0" dirty="0" smtClean="0">
                <a:ln>
                  <a:noFill/>
                </a:ln>
                <a:solidFill>
                  <a:schemeClr val="accent4">
                    <a:lumMod val="40000"/>
                    <a:lumOff val="60000"/>
                  </a:schemeClr>
                </a:solidFill>
                <a:effectLst/>
                <a:ea typeface="Times New Roman" pitchFamily="18" charset="0"/>
                <a:cs typeface="Helvetica"/>
              </a:rPr>
              <a:t> придумать поучительный рассказ;</a:t>
            </a:r>
          </a:p>
          <a:p>
            <a:pPr marL="0" marR="0" lvl="0" indent="0" algn="l" defTabSz="914400" rtl="0" eaLnBrk="0" fontAlgn="base" latinLnBrk="0" hangingPunct="0">
              <a:lnSpc>
                <a:spcPct val="100000"/>
              </a:lnSpc>
              <a:spcBef>
                <a:spcPct val="0"/>
              </a:spcBef>
              <a:spcAft>
                <a:spcPct val="0"/>
              </a:spcAft>
              <a:buClrTx/>
              <a:buSzTx/>
              <a:tabLst/>
            </a:pPr>
            <a:r>
              <a:rPr lang="ru-RU" sz="2000" dirty="0" smtClean="0">
                <a:solidFill>
                  <a:schemeClr val="accent4">
                    <a:lumMod val="40000"/>
                    <a:lumOff val="60000"/>
                  </a:schemeClr>
                </a:solidFill>
                <a:ea typeface="Times New Roman" pitchFamily="18" charset="0"/>
                <a:cs typeface="Helvetica"/>
              </a:rPr>
              <a:t> </a:t>
            </a:r>
            <a:r>
              <a:rPr kumimoji="0" lang="ru-RU" sz="2000" b="0" i="0" u="none" strike="noStrike" cap="none" normalizeH="0" baseline="0" dirty="0" smtClean="0">
                <a:ln>
                  <a:noFill/>
                </a:ln>
                <a:solidFill>
                  <a:schemeClr val="accent4">
                    <a:lumMod val="40000"/>
                    <a:lumOff val="60000"/>
                  </a:schemeClr>
                </a:solidFill>
                <a:effectLst/>
                <a:ea typeface="Times New Roman" pitchFamily="18" charset="0"/>
                <a:cs typeface="Helvetica"/>
              </a:rPr>
              <a:t>названием которого была бы пословица,</a:t>
            </a:r>
          </a:p>
          <a:p>
            <a:pPr marL="0" marR="0" lvl="0" indent="0" algn="l" defTabSz="914400" rtl="0" eaLnBrk="0" fontAlgn="base" latinLnBrk="0" hangingPunct="0">
              <a:lnSpc>
                <a:spcPct val="100000"/>
              </a:lnSpc>
              <a:spcBef>
                <a:spcPct val="0"/>
              </a:spcBef>
              <a:spcAft>
                <a:spcPct val="0"/>
              </a:spcAft>
              <a:buClrTx/>
              <a:buSzTx/>
              <a:tabLst/>
            </a:pPr>
            <a:r>
              <a:rPr kumimoji="0" lang="ru-RU" sz="2000" b="0" i="0" u="none" strike="noStrike" cap="none" normalizeH="0" baseline="0" dirty="0" smtClean="0">
                <a:ln>
                  <a:noFill/>
                </a:ln>
                <a:solidFill>
                  <a:schemeClr val="accent4">
                    <a:lumMod val="40000"/>
                    <a:lumOff val="60000"/>
                  </a:schemeClr>
                </a:solidFill>
                <a:effectLst/>
                <a:ea typeface="Times New Roman" pitchFamily="18" charset="0"/>
                <a:cs typeface="Helvetica"/>
              </a:rPr>
              <a:t>- </a:t>
            </a:r>
            <a:r>
              <a:rPr lang="ru-RU" sz="2000" dirty="0" smtClean="0">
                <a:solidFill>
                  <a:schemeClr val="accent4">
                    <a:lumMod val="40000"/>
                    <a:lumOff val="60000"/>
                  </a:schemeClr>
                </a:solidFill>
                <a:ea typeface="Times New Roman" pitchFamily="18" charset="0"/>
                <a:cs typeface="Helvetica"/>
              </a:rPr>
              <a:t>создание мини - книги</a:t>
            </a:r>
            <a:r>
              <a:rPr kumimoji="0" lang="ru-RU" sz="2000" b="0" i="0" u="none" strike="noStrike" cap="none" normalizeH="0" baseline="0" dirty="0" smtClean="0">
                <a:ln>
                  <a:noFill/>
                </a:ln>
                <a:solidFill>
                  <a:schemeClr val="accent4">
                    <a:lumMod val="40000"/>
                    <a:lumOff val="60000"/>
                  </a:schemeClr>
                </a:solidFill>
                <a:effectLst/>
                <a:ea typeface="Times New Roman" pitchFamily="18" charset="0"/>
                <a:cs typeface="Helvetica"/>
              </a:rPr>
              <a:t>;</a:t>
            </a:r>
            <a:endParaRPr kumimoji="0" lang="ru-RU" sz="2000" b="0" i="0" u="none" strike="noStrike" cap="none" normalizeH="0" baseline="0" dirty="0" smtClean="0">
              <a:ln>
                <a:noFill/>
              </a:ln>
              <a:solidFill>
                <a:schemeClr val="accent4">
                  <a:lumMod val="40000"/>
                  <a:lumOff val="60000"/>
                </a:schemeClr>
              </a:solidFill>
              <a:effectLst/>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000" b="0" i="0" u="none" strike="noStrike" cap="none" normalizeH="0" baseline="0" dirty="0" smtClean="0">
                <a:ln>
                  <a:noFill/>
                </a:ln>
                <a:solidFill>
                  <a:schemeClr val="accent4">
                    <a:lumMod val="40000"/>
                    <a:lumOff val="60000"/>
                  </a:schemeClr>
                </a:solidFill>
                <a:effectLst/>
                <a:ea typeface="Times New Roman" pitchFamily="18" charset="0"/>
                <a:cs typeface="Helvetica"/>
              </a:rPr>
              <a:t>написать сочинение о любимом времени</a:t>
            </a:r>
          </a:p>
          <a:p>
            <a:pPr marL="0" marR="0" lvl="0" indent="0" algn="l" defTabSz="914400" rtl="0" eaLnBrk="0" fontAlgn="base" latinLnBrk="0" hangingPunct="0">
              <a:lnSpc>
                <a:spcPct val="100000"/>
              </a:lnSpc>
              <a:spcBef>
                <a:spcPct val="0"/>
              </a:spcBef>
              <a:spcAft>
                <a:spcPct val="0"/>
              </a:spcAft>
              <a:buClrTx/>
              <a:buSzTx/>
              <a:tabLst/>
            </a:pPr>
            <a:r>
              <a:rPr kumimoji="0" lang="ru-RU" sz="2000" b="0" i="0" u="none" strike="noStrike" cap="none" normalizeH="0" baseline="0" dirty="0" smtClean="0">
                <a:ln>
                  <a:noFill/>
                </a:ln>
                <a:solidFill>
                  <a:schemeClr val="accent4">
                    <a:lumMod val="40000"/>
                    <a:lumOff val="60000"/>
                  </a:schemeClr>
                </a:solidFill>
                <a:effectLst/>
                <a:ea typeface="Times New Roman" pitchFamily="18" charset="0"/>
                <a:cs typeface="Helvetica"/>
              </a:rPr>
              <a:t> года, использовать в сочинении цитаты и </a:t>
            </a:r>
          </a:p>
          <a:p>
            <a:pPr marL="0" marR="0" lvl="0" indent="0" algn="l" defTabSz="914400" rtl="0" eaLnBrk="0" fontAlgn="base" latinLnBrk="0" hangingPunct="0">
              <a:lnSpc>
                <a:spcPct val="100000"/>
              </a:lnSpc>
              <a:spcBef>
                <a:spcPct val="0"/>
              </a:spcBef>
              <a:spcAft>
                <a:spcPct val="0"/>
              </a:spcAft>
              <a:buClrTx/>
              <a:buSzTx/>
              <a:tabLst/>
            </a:pPr>
            <a:r>
              <a:rPr kumimoji="0" lang="ru-RU" sz="2000" b="0" i="0" u="none" strike="noStrike" cap="none" normalizeH="0" baseline="0" dirty="0" smtClean="0">
                <a:ln>
                  <a:noFill/>
                </a:ln>
                <a:solidFill>
                  <a:schemeClr val="accent4">
                    <a:lumMod val="40000"/>
                    <a:lumOff val="60000"/>
                  </a:schemeClr>
                </a:solidFill>
                <a:effectLst/>
                <a:ea typeface="Times New Roman" pitchFamily="18" charset="0"/>
                <a:cs typeface="Helvetica"/>
              </a:rPr>
              <a:t>образы  из стихотворений о природе.</a:t>
            </a:r>
            <a:endParaRPr kumimoji="0" lang="ru-RU" sz="2000" b="0" i="0" u="none" strike="noStrike" cap="none" normalizeH="0" baseline="0" dirty="0" smtClean="0">
              <a:ln>
                <a:noFill/>
              </a:ln>
              <a:solidFill>
                <a:schemeClr val="accent4">
                  <a:lumMod val="40000"/>
                  <a:lumOff val="60000"/>
                </a:schemeClr>
              </a:solidFill>
              <a:effectLst/>
              <a:cs typeface="Arial" pitchFamily="34" charset="0"/>
            </a:endParaRPr>
          </a:p>
        </p:txBody>
      </p:sp>
      <p:pic>
        <p:nvPicPr>
          <p:cNvPr id="4" name="Picture 2" descr="C:\Users\Женя\Desktop\22фото\Фото0957.jpg"/>
          <p:cNvPicPr>
            <a:picLocks noChangeAspect="1" noChangeArrowheads="1"/>
          </p:cNvPicPr>
          <p:nvPr/>
        </p:nvPicPr>
        <p:blipFill>
          <a:blip r:embed="rId2" cstate="print"/>
          <a:srcRect/>
          <a:stretch>
            <a:fillRect/>
          </a:stretch>
        </p:blipFill>
        <p:spPr bwMode="auto">
          <a:xfrm>
            <a:off x="5929322" y="4518430"/>
            <a:ext cx="2906711" cy="2180033"/>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142853"/>
            <a:ext cx="8358246" cy="4708981"/>
          </a:xfrm>
          <a:prstGeom prst="rect">
            <a:avLst/>
          </a:prstGeom>
        </p:spPr>
        <p:txBody>
          <a:bodyPr wrap="square">
            <a:spAutoFit/>
          </a:bodyPr>
          <a:lstStyle/>
          <a:p>
            <a:pPr lvl="0" algn="just" eaLnBrk="0" fontAlgn="base" hangingPunct="0">
              <a:spcBef>
                <a:spcPct val="0"/>
              </a:spcBef>
              <a:spcAft>
                <a:spcPct val="0"/>
              </a:spcAft>
            </a:pPr>
            <a:r>
              <a:rPr lang="ru-RU" sz="2000" dirty="0" smtClean="0">
                <a:ea typeface="Times New Roman" pitchFamily="18" charset="0"/>
                <a:cs typeface="Helvetica"/>
              </a:rPr>
              <a:t>Что дают такие задания?</a:t>
            </a:r>
            <a:endParaRPr lang="ru-RU" sz="2000" dirty="0" smtClean="0">
              <a:ea typeface="Times New Roman" pitchFamily="18" charset="0"/>
              <a:cs typeface="Arial" pitchFamily="34" charset="0"/>
            </a:endParaRPr>
          </a:p>
          <a:p>
            <a:pPr lvl="0" algn="just" eaLnBrk="0" fontAlgn="base" hangingPunct="0">
              <a:spcBef>
                <a:spcPct val="0"/>
              </a:spcBef>
              <a:spcAft>
                <a:spcPct val="0"/>
              </a:spcAft>
            </a:pPr>
            <a:r>
              <a:rPr lang="ru-RU" sz="2000" dirty="0" smtClean="0">
                <a:ea typeface="Times New Roman" pitchFamily="18" charset="0"/>
                <a:cs typeface="Helvetica"/>
              </a:rPr>
              <a:t>Во-первых, возможность учителю проверить знания учащихся и оценить многих за урок; во-вторых, выявить одаренность, творческие способности и талант учеников; в-третьих, помогает </a:t>
            </a:r>
            <a:r>
              <a:rPr lang="ru-RU" sz="2000" dirty="0" smtClean="0"/>
              <a:t>взаимодействию детей в процессе их познавательно-трудовой деятельности (коммуникации). </a:t>
            </a:r>
          </a:p>
          <a:p>
            <a:pPr lvl="0" algn="just" eaLnBrk="0" fontAlgn="base" hangingPunct="0">
              <a:spcBef>
                <a:spcPct val="0"/>
              </a:spcBef>
              <a:spcAft>
                <a:spcPct val="0"/>
              </a:spcAft>
            </a:pPr>
            <a:r>
              <a:rPr lang="ru-RU" sz="2000" b="1" dirty="0" smtClean="0">
                <a:solidFill>
                  <a:schemeClr val="accent4">
                    <a:lumMod val="40000"/>
                    <a:lumOff val="60000"/>
                  </a:schemeClr>
                </a:solidFill>
                <a:cs typeface="Arial" pitchFamily="34" charset="0"/>
              </a:rPr>
              <a:t>Сетевой проект «Приключения Снежки и Росинки». </a:t>
            </a:r>
          </a:p>
          <a:p>
            <a:pPr lvl="0" algn="just" eaLnBrk="0" fontAlgn="base" hangingPunct="0">
              <a:spcBef>
                <a:spcPct val="0"/>
              </a:spcBef>
              <a:spcAft>
                <a:spcPct val="0"/>
              </a:spcAft>
            </a:pPr>
            <a:r>
              <a:rPr lang="ru-RU" sz="2000" b="1" dirty="0" smtClean="0">
                <a:solidFill>
                  <a:schemeClr val="accent4">
                    <a:lumMod val="40000"/>
                    <a:lumOff val="60000"/>
                  </a:schemeClr>
                </a:solidFill>
                <a:cs typeface="Arial" pitchFamily="34" charset="0"/>
              </a:rPr>
              <a:t>Задания творческого характера:</a:t>
            </a:r>
          </a:p>
          <a:p>
            <a:pPr lvl="0" eaLnBrk="0" fontAlgn="base" hangingPunct="0">
              <a:spcBef>
                <a:spcPct val="0"/>
              </a:spcBef>
              <a:spcAft>
                <a:spcPct val="0"/>
              </a:spcAft>
            </a:pPr>
            <a:r>
              <a:rPr lang="ru-RU" sz="2000" dirty="0" smtClean="0">
                <a:solidFill>
                  <a:schemeClr val="accent4">
                    <a:lumMod val="40000"/>
                    <a:lumOff val="60000"/>
                  </a:schemeClr>
                </a:solidFill>
                <a:ea typeface="Times New Roman" pitchFamily="18" charset="0"/>
                <a:cs typeface="Helvetica"/>
              </a:rPr>
              <a:t>- придумать свое новогоднее поздравление для участников проекта; </a:t>
            </a:r>
            <a:endParaRPr lang="ru-RU" sz="2000" dirty="0" smtClean="0">
              <a:solidFill>
                <a:schemeClr val="accent4">
                  <a:lumMod val="40000"/>
                  <a:lumOff val="60000"/>
                </a:schemeClr>
              </a:solidFill>
              <a:ea typeface="Times New Roman" pitchFamily="18" charset="0"/>
              <a:cs typeface="Arial" pitchFamily="34" charset="0"/>
            </a:endParaRPr>
          </a:p>
          <a:p>
            <a:pPr lvl="0" eaLnBrk="0" fontAlgn="base" hangingPunct="0">
              <a:spcBef>
                <a:spcPct val="0"/>
              </a:spcBef>
              <a:spcAft>
                <a:spcPct val="0"/>
              </a:spcAft>
              <a:buFontTx/>
              <a:buChar char="-"/>
            </a:pPr>
            <a:r>
              <a:rPr lang="ru-RU" sz="2000" dirty="0" smtClean="0">
                <a:solidFill>
                  <a:schemeClr val="accent4">
                    <a:lumMod val="40000"/>
                    <a:lumOff val="60000"/>
                  </a:schemeClr>
                </a:solidFill>
                <a:ea typeface="Times New Roman" pitchFamily="18" charset="0"/>
                <a:cs typeface="Helvetica"/>
              </a:rPr>
              <a:t>подобрать рифмы для написания «Зимнего» стихотворения;</a:t>
            </a:r>
          </a:p>
          <a:p>
            <a:pPr lvl="0" eaLnBrk="0" fontAlgn="base" hangingPunct="0">
              <a:spcBef>
                <a:spcPct val="0"/>
              </a:spcBef>
              <a:spcAft>
                <a:spcPct val="0"/>
              </a:spcAft>
              <a:buFontTx/>
              <a:buChar char="-"/>
            </a:pPr>
            <a:r>
              <a:rPr lang="ru-RU" sz="2000" dirty="0" smtClean="0">
                <a:solidFill>
                  <a:schemeClr val="accent4">
                    <a:lumMod val="40000"/>
                    <a:lumOff val="60000"/>
                  </a:schemeClr>
                </a:solidFill>
                <a:ea typeface="Times New Roman" pitchFamily="18" charset="0"/>
                <a:cs typeface="Arial" pitchFamily="34" charset="0"/>
              </a:rPr>
              <a:t> составить </a:t>
            </a:r>
            <a:r>
              <a:rPr lang="ru-RU" sz="2000" dirty="0" err="1" smtClean="0">
                <a:solidFill>
                  <a:schemeClr val="accent4">
                    <a:lumMod val="40000"/>
                    <a:lumOff val="60000"/>
                  </a:schemeClr>
                </a:solidFill>
                <a:ea typeface="Times New Roman" pitchFamily="18" charset="0"/>
                <a:cs typeface="Arial" pitchFamily="34" charset="0"/>
              </a:rPr>
              <a:t>синквейны</a:t>
            </a:r>
            <a:r>
              <a:rPr lang="ru-RU" sz="2000" dirty="0" smtClean="0">
                <a:solidFill>
                  <a:schemeClr val="accent4">
                    <a:lumMod val="40000"/>
                    <a:lumOff val="60000"/>
                  </a:schemeClr>
                </a:solidFill>
                <a:ea typeface="Times New Roman" pitchFamily="18" charset="0"/>
                <a:cs typeface="Arial" pitchFamily="34" charset="0"/>
              </a:rPr>
              <a:t>, лимерики, необычные загадки «Да – </a:t>
            </a:r>
            <a:r>
              <a:rPr lang="ru-RU" sz="2000" dirty="0" err="1" smtClean="0">
                <a:solidFill>
                  <a:schemeClr val="accent4">
                    <a:lumMod val="40000"/>
                    <a:lumOff val="60000"/>
                  </a:schemeClr>
                </a:solidFill>
                <a:ea typeface="Times New Roman" pitchFamily="18" charset="0"/>
                <a:cs typeface="Arial" pitchFamily="34" charset="0"/>
              </a:rPr>
              <a:t>нетки</a:t>
            </a:r>
            <a:r>
              <a:rPr lang="ru-RU" sz="2000" dirty="0" smtClean="0">
                <a:solidFill>
                  <a:schemeClr val="accent4">
                    <a:lumMod val="40000"/>
                    <a:lumOff val="60000"/>
                  </a:schemeClr>
                </a:solidFill>
                <a:ea typeface="Times New Roman" pitchFamily="18" charset="0"/>
                <a:cs typeface="Arial" pitchFamily="34" charset="0"/>
              </a:rPr>
              <a:t>»;</a:t>
            </a:r>
          </a:p>
          <a:p>
            <a:pPr lvl="0" eaLnBrk="0" fontAlgn="base" hangingPunct="0">
              <a:spcBef>
                <a:spcPct val="0"/>
              </a:spcBef>
              <a:spcAft>
                <a:spcPct val="0"/>
              </a:spcAft>
            </a:pPr>
            <a:r>
              <a:rPr lang="ru-RU" sz="2000" dirty="0" smtClean="0">
                <a:solidFill>
                  <a:schemeClr val="accent4">
                    <a:lumMod val="40000"/>
                    <a:lumOff val="60000"/>
                  </a:schemeClr>
                </a:solidFill>
                <a:ea typeface="Times New Roman" pitchFamily="18" charset="0"/>
                <a:cs typeface="Helvetica"/>
              </a:rPr>
              <a:t>- нарисовать снежинки, оформить альбом «Пушистые красавицы»;</a:t>
            </a:r>
            <a:endParaRPr lang="ru-RU" sz="2000" dirty="0" smtClean="0">
              <a:solidFill>
                <a:schemeClr val="accent4">
                  <a:lumMod val="40000"/>
                  <a:lumOff val="60000"/>
                </a:schemeClr>
              </a:solidFill>
              <a:ea typeface="Times New Roman" pitchFamily="18" charset="0"/>
              <a:cs typeface="Arial" pitchFamily="34" charset="0"/>
            </a:endParaRPr>
          </a:p>
          <a:p>
            <a:pPr eaLnBrk="0" fontAlgn="base" hangingPunct="0">
              <a:spcBef>
                <a:spcPct val="0"/>
              </a:spcBef>
              <a:spcAft>
                <a:spcPct val="0"/>
              </a:spcAft>
            </a:pPr>
            <a:r>
              <a:rPr lang="ru-RU" sz="2000" dirty="0" smtClean="0">
                <a:ea typeface="Times New Roman" pitchFamily="18" charset="0"/>
                <a:cs typeface="Helvetica"/>
              </a:rPr>
              <a:t>- написать четверостишие в защиту ёлок (н</a:t>
            </a:r>
            <a:r>
              <a:rPr lang="ru-RU" sz="2000" dirty="0" smtClean="0"/>
              <a:t>овогодняя экологическая акция «Ёлочке не холодно в лесу!»</a:t>
            </a:r>
          </a:p>
          <a:p>
            <a:pPr lvl="0" eaLnBrk="0" fontAlgn="base" hangingPunct="0">
              <a:spcBef>
                <a:spcPct val="0"/>
              </a:spcBef>
              <a:spcAft>
                <a:spcPct val="0"/>
              </a:spcAft>
            </a:pPr>
            <a:endParaRPr lang="ru-RU" sz="2000" dirty="0" smtClean="0">
              <a:ea typeface="Times New Roman" pitchFamily="18" charset="0"/>
              <a:cs typeface="Arial" pitchFamily="34" charset="0"/>
            </a:endParaRPr>
          </a:p>
        </p:txBody>
      </p:sp>
      <p:pic>
        <p:nvPicPr>
          <p:cNvPr id="48131" name="Picture 3" descr="C:\Users\Женя\Desktop\Фото(3)\Новая папка\Фото0795.jpg"/>
          <p:cNvPicPr>
            <a:picLocks noChangeAspect="1" noChangeArrowheads="1"/>
          </p:cNvPicPr>
          <p:nvPr/>
        </p:nvPicPr>
        <p:blipFill>
          <a:blip r:embed="rId2" cstate="print"/>
          <a:srcRect/>
          <a:stretch>
            <a:fillRect/>
          </a:stretch>
        </p:blipFill>
        <p:spPr bwMode="auto">
          <a:xfrm>
            <a:off x="6858016" y="4429132"/>
            <a:ext cx="1814474" cy="2303739"/>
          </a:xfrm>
          <a:prstGeom prst="rect">
            <a:avLst/>
          </a:prstGeom>
          <a:noFill/>
        </p:spPr>
      </p:pic>
      <p:pic>
        <p:nvPicPr>
          <p:cNvPr id="5" name="Рисунок 10" descr="C:\Users\Женя\Desktop\Фото0827.jpg"/>
          <p:cNvPicPr>
            <a:picLocks noChangeAspect="1" noChangeArrowheads="1"/>
          </p:cNvPicPr>
          <p:nvPr/>
        </p:nvPicPr>
        <p:blipFill>
          <a:blip r:embed="rId3"/>
          <a:srcRect/>
          <a:stretch>
            <a:fillRect/>
          </a:stretch>
        </p:blipFill>
        <p:spPr bwMode="auto">
          <a:xfrm>
            <a:off x="642910" y="4714884"/>
            <a:ext cx="2714625" cy="1857375"/>
          </a:xfrm>
          <a:prstGeom prst="rect">
            <a:avLst/>
          </a:prstGeom>
          <a:ln>
            <a:noFill/>
          </a:ln>
          <a:effectLst>
            <a:outerShdw blurRad="190500" algn="tl" rotWithShape="0">
              <a:srgbClr val="000000">
                <a:alpha val="70000"/>
              </a:srgbClr>
            </a:outerShdw>
          </a:effectLst>
        </p:spPr>
      </p:pic>
      <p:pic>
        <p:nvPicPr>
          <p:cNvPr id="7" name="Содержимое 4" descr="C:\Users\Женя\Desktop\Фото0828.jpg"/>
          <p:cNvPicPr>
            <a:picLocks/>
          </p:cNvPicPr>
          <p:nvPr/>
        </p:nvPicPr>
        <p:blipFill>
          <a:blip r:embed="rId4"/>
          <a:srcRect/>
          <a:stretch>
            <a:fillRect/>
          </a:stretch>
        </p:blipFill>
        <p:spPr>
          <a:xfrm>
            <a:off x="4286248" y="4429132"/>
            <a:ext cx="1784350" cy="2286000"/>
          </a:xfrm>
          <a:prstGeom prst="rect">
            <a:avLst/>
          </a:prstGeom>
          <a:effectLst>
            <a:outerShdw blurRad="190500" algn="tl" rotWithShape="0">
              <a:srgbClr val="000000">
                <a:alpha val="70000"/>
              </a:srgbClr>
            </a:outerShdw>
          </a:effectLst>
        </p:spPr>
      </p:pic>
    </p:spTree>
  </p:cSld>
  <p:clrMapOvr>
    <a:masterClrMapping/>
  </p:clrMapOvr>
</p:sld>
</file>

<file path=ppt/theme/theme1.xml><?xml version="1.0" encoding="utf-8"?>
<a:theme xmlns:a="http://schemas.openxmlformats.org/drawingml/2006/main" name="Тема2 - копия">
  <a:themeElements>
    <a:clrScheme name="3D02">
      <a:dk1>
        <a:sysClr val="windowText" lastClr="000000"/>
      </a:dk1>
      <a:lt1>
        <a:sysClr val="window" lastClr="FFFFFF"/>
      </a:lt1>
      <a:dk2>
        <a:srgbClr val="254B75"/>
      </a:dk2>
      <a:lt2>
        <a:srgbClr val="DDE9EC"/>
      </a:lt2>
      <a:accent1>
        <a:srgbClr val="6183BB"/>
      </a:accent1>
      <a:accent2>
        <a:srgbClr val="96DB6F"/>
      </a:accent2>
      <a:accent3>
        <a:srgbClr val="42BCC2"/>
      </a:accent3>
      <a:accent4>
        <a:srgbClr val="EE8F48"/>
      </a:accent4>
      <a:accent5>
        <a:srgbClr val="44C4F2"/>
      </a:accent5>
      <a:accent6>
        <a:srgbClr val="A09158"/>
      </a:accent6>
      <a:hlink>
        <a:srgbClr val="B292CA"/>
      </a:hlink>
      <a:folHlink>
        <a:srgbClr val="6B5680"/>
      </a:folHlink>
    </a:clrScheme>
    <a:fontScheme name="Классическая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3D02">
      <a:fillStyleLst>
        <a:solidFill>
          <a:schemeClr val="phClr"/>
        </a:solidFill>
        <a:gradFill rotWithShape="1">
          <a:gsLst>
            <a:gs pos="0">
              <a:schemeClr val="phClr">
                <a:tint val="50000"/>
                <a:satMod val="150000"/>
              </a:schemeClr>
            </a:gs>
            <a:gs pos="35000">
              <a:schemeClr val="phClr">
                <a:tint val="40000"/>
                <a:satMod val="200000"/>
              </a:schemeClr>
            </a:gs>
            <a:gs pos="100000">
              <a:schemeClr val="phClr">
                <a:tint val="15000"/>
                <a:satMod val="200000"/>
              </a:schemeClr>
            </a:gs>
          </a:gsLst>
          <a:lin ang="16200000" scaled="1"/>
        </a:gradFill>
        <a:gradFill rotWithShape="1">
          <a:gsLst>
            <a:gs pos="10000">
              <a:schemeClr val="phClr">
                <a:shade val="40000"/>
                <a:satMod val="200000"/>
              </a:schemeClr>
            </a:gs>
            <a:gs pos="65000">
              <a:schemeClr val="phClr">
                <a:shade val="93000"/>
                <a:satMod val="130000"/>
              </a:schemeClr>
            </a:gs>
            <a:gs pos="100000">
              <a:schemeClr val="phClr">
                <a:tint val="70000"/>
                <a:shade val="100000"/>
                <a:satMod val="200000"/>
              </a:schemeClr>
            </a:gs>
          </a:gsLst>
          <a:lin ang="16200000" scaled="0"/>
        </a:gradFill>
      </a:fillStyleLst>
      <a:lnStyleLst>
        <a:ln w="6350" cap="flat" cmpd="sng" algn="ctr">
          <a:solidFill>
            <a:schemeClr val="phClr"/>
          </a:solidFill>
          <a:prstDash val="solid"/>
        </a:ln>
        <a:ln w="22225" cap="flat" cmpd="sng" algn="ctr">
          <a:solidFill>
            <a:schemeClr val="phClr"/>
          </a:solidFill>
          <a:prstDash val="solid"/>
        </a:ln>
        <a:ln w="31750" cap="flat" cmpd="sng" algn="ctr">
          <a:solidFill>
            <a:schemeClr val="phClr"/>
          </a:solidFill>
          <a:prstDash val="solid"/>
        </a:ln>
      </a:lnStyleLst>
      <a:effectStyleLst>
        <a:effectStyle>
          <a:effectLst>
            <a:outerShdw blurRad="50800" dist="38100" dir="2700000" rotWithShape="0">
              <a:srgbClr val="000000">
                <a:alpha val="38000"/>
              </a:srgbClr>
            </a:outerShdw>
          </a:effectLst>
          <a:scene3d>
            <a:camera prst="orthographicFront">
              <a:rot lat="0" lon="0" rev="0"/>
            </a:camera>
            <a:lightRig rig="flat" dir="t"/>
          </a:scene3d>
          <a:sp3d prstMaterial="dkEdge">
            <a:bevelT w="63500" h="57150"/>
          </a:sp3d>
        </a:effectStyle>
        <a:effectStyle>
          <a:effectLst>
            <a:outerShdw blurRad="50800" dist="38100" dir="2700000" rotWithShape="0">
              <a:srgbClr val="000000">
                <a:alpha val="37000"/>
              </a:srgbClr>
            </a:outerShdw>
          </a:effectLst>
          <a:scene3d>
            <a:camera prst="orthographicFront">
              <a:rot lat="0" lon="0" rev="0"/>
            </a:camera>
            <a:lightRig rig="flat" dir="t"/>
          </a:scene3d>
          <a:sp3d prstMaterial="dkEdge">
            <a:bevelT w="88900" h="82550"/>
          </a:sp3d>
        </a:effectStyle>
        <a:effectStyle>
          <a:effectLst>
            <a:outerShdw blurRad="50800" dist="38100" dir="2700000" rotWithShape="0">
              <a:srgbClr val="000000">
                <a:alpha val="35000"/>
              </a:srgbClr>
            </a:outerShdw>
          </a:effectLst>
          <a:scene3d>
            <a:camera prst="orthographicFront">
              <a:rot lat="0" lon="0" rev="0"/>
            </a:camera>
            <a:lightRig rig="flat" dir="t"/>
          </a:scene3d>
          <a:sp3d prstMaterial="dkEdge">
            <a:bevelT w="114300" h="107950"/>
          </a:sp3d>
        </a:effectStyle>
      </a:effectStyleLst>
      <a:bgFillStyleLst>
        <a:solidFill>
          <a:schemeClr val="phClr"/>
        </a:solidFill>
        <a:gradFill rotWithShape="1">
          <a:gsLst>
            <a:gs pos="7000">
              <a:schemeClr val="phClr">
                <a:tint val="100000"/>
                <a:shade val="60000"/>
                <a:satMod val="180000"/>
              </a:schemeClr>
            </a:gs>
            <a:gs pos="48000">
              <a:schemeClr val="phClr">
                <a:tint val="83000"/>
                <a:shade val="100000"/>
                <a:satMod val="300000"/>
              </a:schemeClr>
            </a:gs>
            <a:gs pos="83000">
              <a:schemeClr val="phClr">
                <a:tint val="99000"/>
                <a:shade val="100000"/>
                <a:satMod val="180000"/>
              </a:schemeClr>
            </a:gs>
            <a:gs pos="100000">
              <a:schemeClr val="phClr">
                <a:shade val="60000"/>
                <a:satMod val="180000"/>
                <a:lumMod val="90000"/>
              </a:schemeClr>
            </a:gs>
          </a:gsLst>
          <a:lin ang="2700000" scaled="1"/>
        </a:gradFill>
        <a:gradFill rotWithShape="1">
          <a:gsLst>
            <a:gs pos="0">
              <a:schemeClr val="phClr">
                <a:tint val="90000"/>
                <a:satMod val="250000"/>
              </a:schemeClr>
            </a:gs>
            <a:gs pos="59000">
              <a:schemeClr val="phClr">
                <a:shade val="80000"/>
                <a:satMod val="130000"/>
              </a:schemeClr>
            </a:gs>
            <a:gs pos="100000">
              <a:schemeClr val="phClr">
                <a:shade val="50000"/>
                <a:satMod val="110000"/>
              </a:schemeClr>
            </a:gs>
          </a:gsLst>
          <a:path path="circle">
            <a:fillToRect l="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Тема2 - копия</Template>
  <TotalTime>2838</TotalTime>
  <Words>1248</Words>
  <Application>Microsoft Office PowerPoint</Application>
  <PresentationFormat>Экран (4:3)</PresentationFormat>
  <Paragraphs>69</Paragraphs>
  <Slides>13</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Тема2 - копия</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Татьяна</dc:creator>
  <cp:lastModifiedBy>Женя</cp:lastModifiedBy>
  <cp:revision>253</cp:revision>
  <dcterms:created xsi:type="dcterms:W3CDTF">2011-03-23T19:37:33Z</dcterms:created>
  <dcterms:modified xsi:type="dcterms:W3CDTF">2017-12-20T20:34:39Z</dcterms:modified>
</cp:coreProperties>
</file>