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9BEE8-A6A1-406B-A689-1C6593A1C5EC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34B4E-D3E8-4671-8B81-FDBAFE4325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57430"/>
            <a:ext cx="7772400" cy="1243020"/>
          </a:xfrm>
        </p:spPr>
        <p:txBody>
          <a:bodyPr>
            <a:noAutofit/>
          </a:bodyPr>
          <a:lstStyle/>
          <a:p>
            <a:r>
              <a:rPr lang="ru-RU" sz="8000" b="1" i="1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8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С детьми старшего дошкольного возраста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357166"/>
            <a:ext cx="4281518" cy="628654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Многочисленные исследования показывают: неблагоприятная экологическая ситуация, сложные социально-экономические условия способствуют тому, что здоровье детского населения не улучшается, а напротив, имеет тенденцию к ухудшению. И поэтому, оздоровительная работа с дошкольниками в последние годы приобрела особую актуальность. В настоящее время одной из важных задач, стоящих перед педагогами является сохранение здоровья детей в процессе воспитания и обучения.</a:t>
            </a:r>
          </a:p>
          <a:p>
            <a:r>
              <a:rPr lang="ru-RU" dirty="0"/>
              <a:t>Формирование здорового образа жизни должно начинаться уже в детском саду. Вся жизнедеятельность ребенка в дошкольном учреждении должна быть направлена на укрепление здоровья.</a:t>
            </a:r>
          </a:p>
          <a:p>
            <a:r>
              <a:rPr lang="ru-RU" dirty="0"/>
              <a:t>Опыт показывает, что в старшем дошкольном детстве дети без особых усилий усваивают знания о строении организма и приобретают первоначальные навыки ОБЖ, если знания преподносятся в доступной и увлекательной форме. В связи с этим разрабатываются новые оздоровительные методики и используются на практике. Одной из таких форм оздоровительной работы с детьми дошкольного возраста является </a:t>
            </a:r>
            <a:r>
              <a:rPr lang="ru-RU" dirty="0" err="1"/>
              <a:t>самомассаж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6" name="Содержимое 5" descr="масс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714356"/>
            <a:ext cx="4572000" cy="478634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и задачи </a:t>
            </a:r>
            <a:r>
              <a:rPr lang="ru-RU" dirty="0" err="1" smtClean="0"/>
              <a:t>самомассажа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/>
          </a:p>
          <a:p>
            <a:r>
              <a:rPr lang="ru-RU" dirty="0"/>
              <a:t>Создание устойчивой мотивации и потребности в сохранении своего собственного здоровья и здоровья окружающих.</a:t>
            </a:r>
          </a:p>
          <a:p>
            <a:r>
              <a:rPr lang="ru-RU" dirty="0"/>
              <a:t>Научить детей ответственно и осознанно относиться к своему здоровью.</a:t>
            </a:r>
          </a:p>
          <a:p>
            <a:r>
              <a:rPr lang="ru-RU" dirty="0"/>
              <a:t>Разъяснить, что человек в силах уберечь себя от болезней.</a:t>
            </a:r>
          </a:p>
          <a:p>
            <a:r>
              <a:rPr lang="ru-RU" dirty="0"/>
              <a:t>Сформировать привычку к здоровому образу жизни.</a:t>
            </a:r>
          </a:p>
          <a:p>
            <a:r>
              <a:rPr lang="ru-RU" dirty="0"/>
              <a:t>Привитие навыков элементарного </a:t>
            </a:r>
            <a:r>
              <a:rPr lang="ru-RU" dirty="0" err="1"/>
              <a:t>самомассажа</a:t>
            </a:r>
            <a:r>
              <a:rPr lang="ru-RU" dirty="0"/>
              <a:t> рук, ног, головы, лица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Главная ценность массажа заключается в том, что он, прежде всего, влияет на нервную систему малыша, помогает ребенку снять общую усталость, помогает всем органам и системам работать бесперебойно и эффективно. Все упражнения должны выполняться на фоне позитивных ответных реакций ребенка. Надо всегда помнить заповедь Гиппократа «Не навреди!» Положительные результаты в оздоровлении дошкольников возможны только при понимании важности и значимости оздоровительной работы с детьми.</a:t>
            </a:r>
          </a:p>
          <a:p>
            <a:r>
              <a:rPr lang="ru-RU" dirty="0"/>
              <a:t>При проведении массажа рекомендуется обучать детей не надавливать силой на указанные точки, а массировать их мягкими движениями пальцев, слегка надавливая или легко поглаживая. Массирующие движения следует выполнять в направлении от периферии к центру (от кистей рук к плечу и т.д.). Приемы </a:t>
            </a:r>
            <a:r>
              <a:rPr lang="ru-RU" dirty="0" err="1"/>
              <a:t>самомассажа</a:t>
            </a:r>
            <a:r>
              <a:rPr lang="ru-RU" dirty="0"/>
              <a:t> проводят в такой последовательности: поглаживание, растирание, разминание и вибрация (потряхивание). Продолжительность </a:t>
            </a:r>
            <a:r>
              <a:rPr lang="ru-RU" dirty="0" err="1"/>
              <a:t>самомассажа</a:t>
            </a:r>
            <a:r>
              <a:rPr lang="ru-RU" dirty="0"/>
              <a:t> для детей 5-7 минут, в зависимости от поставленной задачи.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с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8286808" cy="607223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масс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8715435" cy="642942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359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Самомассаж </vt:lpstr>
      <vt:lpstr>Слайд 2</vt:lpstr>
      <vt:lpstr>Цели и задачи самомассажа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Самомассаж </dc:title>
  <dc:creator>Кот</dc:creator>
  <cp:lastModifiedBy>Кот</cp:lastModifiedBy>
  <cp:revision>3</cp:revision>
  <dcterms:created xsi:type="dcterms:W3CDTF">2017-12-22T07:24:39Z</dcterms:created>
  <dcterms:modified xsi:type="dcterms:W3CDTF">2017-12-22T07:46:31Z</dcterms:modified>
</cp:coreProperties>
</file>