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6DD3E-64A3-4AFB-8D55-434E178959B4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1ECBB-6763-4AEA-A0CA-381C084140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2B43F-B7BD-419B-B101-5C44CE99202D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EA7D9-B1D3-4E5F-A73E-417FECD9FD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463CE-1100-4B35-965E-C1949639F930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27EBB-C17F-4083-BA3C-6ABFA48C19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B3061-4133-478F-9602-4002FB21932F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27FEBC-A540-4746-AFFE-168E6714E2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C820B-FF5F-4C07-9E46-1EFC79747165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9A030-218B-47AE-979D-3A50B86CBB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00370-CAF8-42C0-AE82-B14CFDE84037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F6213-EB12-40FF-8D6C-4D244C0C0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213C0-091C-4756-9613-7C3F13762AA2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8C00B-A5DE-44E3-BFAA-DDC888082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F0E66-3C59-4E2E-B715-B0A75C8F5AD2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D028A-CE40-47BD-B931-58F6C20D53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6953C-E1DD-48CC-8953-87259C42E35C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AC181-94C7-4CE7-8636-B9F7F7BAF0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8C524-C03A-418D-8BA2-3823A2B749CF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4F061-8D18-481A-A4AB-5B5E1C73F2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30FC7-D0D9-49BC-BD43-78A3E0D70F87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51934-7129-4B1B-8E68-A720494755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223F58-BE7F-4193-BF62-68957A33B99F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763147-AEC6-4D18-860C-DCC04EEB08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699" r:id="rId4"/>
    <p:sldLayoutId id="2147483705" r:id="rId5"/>
    <p:sldLayoutId id="2147483700" r:id="rId6"/>
    <p:sldLayoutId id="2147483706" r:id="rId7"/>
    <p:sldLayoutId id="2147483707" r:id="rId8"/>
    <p:sldLayoutId id="2147483708" r:id="rId9"/>
    <p:sldLayoutId id="2147483701" r:id="rId10"/>
    <p:sldLayoutId id="214748370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veinternet.ru/users/spbmaks/post287326034/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204865"/>
            <a:ext cx="8458200" cy="387092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Сказочные животные в творчестве </a:t>
            </a:r>
            <a:r>
              <a:rPr lang="ru-RU" dirty="0" err="1" smtClean="0"/>
              <a:t>татьяны</a:t>
            </a:r>
            <a:r>
              <a:rPr lang="ru-RU" dirty="0" smtClean="0"/>
              <a:t> </a:t>
            </a:r>
            <a:r>
              <a:rPr lang="ru-RU" dirty="0" err="1" smtClean="0"/>
              <a:t>алексеевны</a:t>
            </a:r>
            <a:r>
              <a:rPr lang="ru-RU" dirty="0" smtClean="0"/>
              <a:t> </a:t>
            </a:r>
            <a:r>
              <a:rPr lang="ru-RU" dirty="0" err="1" smtClean="0"/>
              <a:t>мавриной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549275"/>
            <a:ext cx="8458200" cy="158432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/>
              <a:t>МУНИЦИПАЛЬНОЕ БЮДЖЕТНОЕ УЧРЕЖДЕНИЕ ДОПОЛНИТЕЛЬНОГО ОБРАЗОВАНИЯ «ДЕТСКАЯ ШКОЛА ИКУССТВ» ПГТ. НИЖНИЙ ОДЕС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/>
              <a:t>ПРЕПОДАВАТЕЛЬ ХУДОЖЕСТВЕННОГО ОТДЕЛЕНИЯ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/>
              <a:t>ДЕМЕНЕВА ТАТЬЯНА ВЛАДИМИРОВНА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/>
              <a:t>2017г.</a:t>
            </a:r>
            <a:endParaRPr lang="ru-RU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>МАВРИНА ТАТЬЯНА АЛЕКСЕЕВНА (1900-1996) – ЖИВОПИСЕЦ, ГРАФИК, ИЛЛЮСТРАТОР</a:t>
            </a:r>
            <a:endParaRPr lang="ru-RU" sz="2000" dirty="0"/>
          </a:p>
        </p:txBody>
      </p:sp>
      <p:pic>
        <p:nvPicPr>
          <p:cNvPr id="11267" name="Содержимое 4" descr="0002r66c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60400" y="1600200"/>
            <a:ext cx="3479800" cy="4724400"/>
          </a:xfrm>
        </p:spPr>
      </p:pic>
      <p:pic>
        <p:nvPicPr>
          <p:cNvPr id="11268" name="Содержимое 5" descr="1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86338" y="1600200"/>
            <a:ext cx="3667125" cy="47244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>Т.А. МАВРИНА СОЗДАЛА СВОЙ СОБСТВЕННЫЙ «МАВРИНСКИЙ» ПОЧЕРК – ДЕКОРАТИВНЫЙ, ЛИХОЙ, ОСНОВАННЫЙ НА ПРИНЦИПАХ НАРОДНОГО ПРИМИТИВА</a:t>
            </a:r>
            <a:endParaRPr lang="ru-RU" sz="2000" dirty="0"/>
          </a:p>
        </p:txBody>
      </p:sp>
      <p:pic>
        <p:nvPicPr>
          <p:cNvPr id="12291" name="Содержимое 4" descr="1385235070-1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2392363"/>
            <a:ext cx="4191000" cy="3140075"/>
          </a:xfrm>
        </p:spPr>
      </p:pic>
      <p:pic>
        <p:nvPicPr>
          <p:cNvPr id="12292" name="Содержимое 5" descr="1965_Mavrina_Fabulous_Beasts_p.9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76825" y="1700213"/>
            <a:ext cx="3816350" cy="439261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>ВЫПОЛНЕНЫ ОНИ В НАРОДНОМ СТИЛЕ, ВЕЛИКОЛЕПНО ПОДХОДЯТ К СЮЖЕТАМ РУССКИХ СКАЗОК. ЕЕ ЧУДО-ЗВЕРИ ЯВИЛИСЬ ИЗ ПРАВРЕМЕН, ИЗ ВОЛШЕБНОГО ДАЛЕКА</a:t>
            </a:r>
            <a:endParaRPr lang="ru-RU" sz="2000" dirty="0"/>
          </a:p>
        </p:txBody>
      </p:sp>
      <p:pic>
        <p:nvPicPr>
          <p:cNvPr id="13315" name="Содержимое 3" descr="37108-35930-12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81200" y="1712913"/>
            <a:ext cx="5334000" cy="421005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>ОСОБОЕ МЕСТО В ТВОРЧЕСТВЕ ХУДОЖНИЦЫ ЗАНИМАЮТ ее ЖИЗНЕРАДОСТНЫЕ И ВСЕГДА СОЛНЕЧНЫЕ ИЛЛЮСТРАЦИИ К ДЕТСКИМ КНИЖКАМ</a:t>
            </a:r>
            <a:endParaRPr lang="ru-RU" sz="2000" dirty="0"/>
          </a:p>
        </p:txBody>
      </p:sp>
      <p:pic>
        <p:nvPicPr>
          <p:cNvPr id="14339" name="Содержимое 4" descr="J0W0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63575" y="1600200"/>
            <a:ext cx="3473450" cy="4724400"/>
          </a:xfrm>
        </p:spPr>
      </p:pic>
      <p:pic>
        <p:nvPicPr>
          <p:cNvPr id="14340" name="Содержимое 5" descr="mk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22863" y="1600200"/>
            <a:ext cx="3394075" cy="47244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>Т.А. МАВРИНА, КАК НИКТО ДРУГОЙ, ОЩУЩАЛА ВОЛШЕБНУЮ ПРИРОДУ ЗВЕРЯ. Волшебные животные, созданные Мавриной, органично связаны с образами русской народной сказки.</a:t>
            </a:r>
            <a:endParaRPr lang="ru-RU" sz="2000" dirty="0"/>
          </a:p>
        </p:txBody>
      </p:sp>
      <p:pic>
        <p:nvPicPr>
          <p:cNvPr id="15363" name="Содержимое 4" descr="skaz-zveri_4-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93725" y="1600200"/>
            <a:ext cx="3613150" cy="4724400"/>
          </a:xfrm>
        </p:spPr>
      </p:pic>
      <p:pic>
        <p:nvPicPr>
          <p:cNvPr id="15364" name="Содержимое 5" descr="skaz-zveri_7-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94275" y="1600200"/>
            <a:ext cx="3651250" cy="47244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81967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>1. </a:t>
            </a:r>
            <a:r>
              <a:rPr lang="ru-RU" sz="2000" dirty="0" err="1" smtClean="0"/>
              <a:t>Инетернет-ресурс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dirty="0" smtClean="0">
                <a:hlinkClick r:id="rId2"/>
              </a:rPr>
              <a:t>http://www.liveinternet.ru/users/spbmaks/post287326034/</a:t>
            </a: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2. Иллюстрации Т.А. Мавриной</a:t>
            </a:r>
            <a:endParaRPr lang="ru-RU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</TotalTime>
  <Words>121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Franklin Gothic Medium</vt:lpstr>
      <vt:lpstr>Franklin Gothic Book</vt:lpstr>
      <vt:lpstr>Wingdings 2</vt:lpstr>
      <vt:lpstr>Calibri</vt:lpstr>
      <vt:lpstr>Трек</vt:lpstr>
      <vt:lpstr>  Сказочные животные в творчестве татьяны алексеевны мавриной</vt:lpstr>
      <vt:lpstr>МАВРИНА ТАТЬЯНА АЛЕКСЕЕВНА (1900-1996) – ЖИВОПИСЕЦ, ГРАФИК, ИЛЛЮСТРАТОР</vt:lpstr>
      <vt:lpstr>Т.А. МАВРИНА СОЗДАЛА СВОЙ СОБСТВЕННЫЙ «МАВРИНСКИЙ» ПОЧЕРК – ДЕКОРАТИВНЫЙ, ЛИХОЙ, ОСНОВАННЫЙ НА ПРИНЦИПАХ НАРОДНОГО ПРИМИТИВА</vt:lpstr>
      <vt:lpstr>ВЫПОЛНЕНЫ ОНИ В НАРОДНОМ СТИЛЕ, ВЕЛИКОЛЕПНО ПОДХОДЯТ К СЮЖЕТАМ РУССКИХ СКАЗОК. ЕЕ ЧУДО-ЗВЕРИ ЯВИЛИСЬ ИЗ ПРАВРЕМЕН, ИЗ ВОЛШЕБНОГО ДАЛЕКА</vt:lpstr>
      <vt:lpstr>ОСОБОЕ МЕСТО В ТВОРЧЕСТВЕ ХУДОЖНИЦЫ ЗАНИМАЮТ ее ЖИЗНЕРАДОСТНЫЕ И ВСЕГДА СОЛНЕЧНЫЕ ИЛЛЮСТРАЦИИ К ДЕТСКИМ КНИЖКАМ</vt:lpstr>
      <vt:lpstr>Т.А. МАВРИНА, КАК НИКТО ДРУГОЙ, ОЩУЩАЛА ВОЛШЕБНУЮ ПРИРОДУ ЗВЕРЯ. Волшебные животные, созданные Мавриной, органично связаны с образами русской народной сказки.</vt:lpstr>
      <vt:lpstr>1. Инетернет-ресурс  http://www.liveinternet.ru/users/spbmaks/post287326034/   2. Иллюстрации Т.А. Мавриной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Шурик</dc:creator>
  <cp:lastModifiedBy>Слава</cp:lastModifiedBy>
  <cp:revision>6</cp:revision>
  <dcterms:created xsi:type="dcterms:W3CDTF">2017-11-26T09:20:26Z</dcterms:created>
  <dcterms:modified xsi:type="dcterms:W3CDTF">2017-12-23T10:21:46Z</dcterms:modified>
</cp:coreProperties>
</file>