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5" r:id="rId5"/>
    <p:sldId id="259" r:id="rId6"/>
    <p:sldId id="260" r:id="rId7"/>
    <p:sldId id="266" r:id="rId8"/>
    <p:sldId id="268" r:id="rId9"/>
    <p:sldId id="269" r:id="rId10"/>
    <p:sldId id="270" r:id="rId11"/>
    <p:sldId id="271" r:id="rId12"/>
    <p:sldId id="27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7" Type="http://schemas.openxmlformats.org/officeDocument/2006/relationships/image" Target="../media/image13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g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9368" y="0"/>
            <a:ext cx="7774632" cy="2369858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 литературного чтение на тему: </a:t>
            </a:r>
          </a:p>
          <a:p>
            <a:pPr algn="ctr"/>
            <a:r>
              <a:rPr lang="ru-RU" sz="44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С. Я. Маршак «Где обедал воробей?»</a:t>
            </a:r>
            <a:endParaRPr lang="ru-RU" sz="4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2792042"/>
            <a:ext cx="5554588" cy="4065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65490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32656"/>
            <a:ext cx="8208811" cy="54625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98477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773178"/>
            <a:ext cx="5112568" cy="409412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8987" y="12932"/>
            <a:ext cx="5345013" cy="3218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5649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8065" y="1844824"/>
            <a:ext cx="9144000" cy="1498178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5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6040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44" r="17831"/>
          <a:stretch/>
        </p:blipFill>
        <p:spPr>
          <a:xfrm>
            <a:off x="467544" y="3290343"/>
            <a:ext cx="3240360" cy="299585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0"/>
            <a:ext cx="3141712" cy="28051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16632"/>
            <a:ext cx="3816424" cy="249852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827" y="3621898"/>
            <a:ext cx="3357013" cy="266429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67544" y="2615154"/>
            <a:ext cx="38164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ВОРОБЕЙ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92080" y="2615154"/>
            <a:ext cx="35737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СИНИЦА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7544" y="6255502"/>
            <a:ext cx="33843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СОРОКА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24128" y="6150114"/>
            <a:ext cx="30243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ГОЛУБЬ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9118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79712" y="836712"/>
            <a:ext cx="504056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ВОРОБЕЙ</a:t>
            </a:r>
            <a:endParaRPr lang="ru-RU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15616" y="3242493"/>
            <a:ext cx="648072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ВОР – О – БЕЙ </a:t>
            </a:r>
            <a:endParaRPr lang="ru-RU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Прямая со стрелкой 7"/>
          <p:cNvCxnSpPr>
            <a:endCxn id="4" idx="0"/>
          </p:cNvCxnSpPr>
          <p:nvPr/>
        </p:nvCxnSpPr>
        <p:spPr>
          <a:xfrm>
            <a:off x="4355976" y="1944708"/>
            <a:ext cx="0" cy="129778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0358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71600" y="0"/>
            <a:ext cx="67687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Мирошникова</a:t>
            </a: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Любовь </a:t>
            </a:r>
          </a:p>
          <a:p>
            <a:pPr algn="ctr"/>
            <a:r>
              <a:rPr lang="ru-RU" sz="4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Кимовна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5025" y="2308324"/>
            <a:ext cx="3437599" cy="43924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89973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47" y="548680"/>
            <a:ext cx="9050340" cy="59251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2366" y="836712"/>
            <a:ext cx="9347714" cy="51845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89" y="466545"/>
            <a:ext cx="9049979" cy="592490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11" y="466545"/>
            <a:ext cx="9049980" cy="592490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9928" y="836712"/>
            <a:ext cx="9403856" cy="51845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9929" y="836712"/>
            <a:ext cx="9534465" cy="52565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65503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408"/>
            <a:ext cx="6089698" cy="2684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203" y="3645024"/>
            <a:ext cx="4289489" cy="32129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8989" y="2564904"/>
            <a:ext cx="4953262" cy="30481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14830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44" r="17831"/>
          <a:stretch/>
        </p:blipFill>
        <p:spPr>
          <a:xfrm>
            <a:off x="467544" y="3290343"/>
            <a:ext cx="3240360" cy="299585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0"/>
            <a:ext cx="3141712" cy="28051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16632"/>
            <a:ext cx="3816424" cy="249852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827" y="3621898"/>
            <a:ext cx="3357013" cy="266429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67544" y="2615154"/>
            <a:ext cx="38164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ВОРОБЕЙ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92080" y="2615154"/>
            <a:ext cx="35737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СИНИЦА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7544" y="6255502"/>
            <a:ext cx="33843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СОРОКА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24128" y="6150114"/>
            <a:ext cx="30243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ГОЛУБЬ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6148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0483" y="1848012"/>
            <a:ext cx="3120186" cy="2476338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970576" cy="278532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44" r="17831"/>
          <a:stretch/>
        </p:blipFill>
        <p:spPr>
          <a:xfrm>
            <a:off x="5903640" y="0"/>
            <a:ext cx="3240360" cy="299585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4895" y="4052900"/>
            <a:ext cx="3141712" cy="28051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24350"/>
            <a:ext cx="3816424" cy="2498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6148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4890" y="0"/>
            <a:ext cx="6679110" cy="442854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7" y="3717032"/>
            <a:ext cx="4730176" cy="3147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0092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169</TotalTime>
  <Words>37</Words>
  <Application>Microsoft Office PowerPoint</Application>
  <PresentationFormat>Экран (4:3)</PresentationFormat>
  <Paragraphs>16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Эркер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</dc:creator>
  <cp:lastModifiedBy>мы1</cp:lastModifiedBy>
  <cp:revision>12</cp:revision>
  <dcterms:created xsi:type="dcterms:W3CDTF">2016-06-19T10:37:59Z</dcterms:created>
  <dcterms:modified xsi:type="dcterms:W3CDTF">2017-04-04T19:16:07Z</dcterms:modified>
</cp:coreProperties>
</file>