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67" r:id="rId12"/>
    <p:sldId id="268" r:id="rId13"/>
    <p:sldId id="270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66FF"/>
    <a:srgbClr val="F6EFE2"/>
    <a:srgbClr val="E6E3D2"/>
    <a:srgbClr val="FFCC99"/>
    <a:srgbClr val="000099"/>
    <a:srgbClr val="0033CC"/>
    <a:srgbClr val="FF0000"/>
    <a:srgbClr val="E3DAC3"/>
    <a:srgbClr val="FFFFFF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265" autoAdjust="0"/>
    <p:restoredTop sz="94628" autoAdjust="0"/>
  </p:normalViewPr>
  <p:slideViewPr>
    <p:cSldViewPr>
      <p:cViewPr>
        <p:scale>
          <a:sx n="68" d="100"/>
          <a:sy n="68" d="100"/>
        </p:scale>
        <p:origin x="-1128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7" Type="http://schemas.openxmlformats.org/officeDocument/2006/relationships/slide" Target="../slides/slide13.xml"/><Relationship Id="rId2" Type="http://schemas.openxmlformats.org/officeDocument/2006/relationships/slide" Target="../slides/slide5.xml"/><Relationship Id="rId1" Type="http://schemas.openxmlformats.org/officeDocument/2006/relationships/slide" Target="../slides/slide2.xml"/><Relationship Id="rId6" Type="http://schemas.openxmlformats.org/officeDocument/2006/relationships/slide" Target="../slides/slide11.xml"/><Relationship Id="rId5" Type="http://schemas.openxmlformats.org/officeDocument/2006/relationships/slide" Target="../slides/slide10.xml"/><Relationship Id="rId4" Type="http://schemas.openxmlformats.org/officeDocument/2006/relationships/slide" Target="../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729352-2EF2-434F-A975-E9F7A6977C25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A00E78D-FED0-41B0-8F32-83C56B8D2341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1" action="ppaction://hlinksldjump"/>
            </a:rPr>
            <a:t>Кроссворд</a:t>
          </a:r>
          <a:endParaRPr lang="ru-RU" b="1" i="1" dirty="0"/>
        </a:p>
      </dgm:t>
    </dgm:pt>
    <dgm:pt modelId="{2EBC79DF-B60D-4016-AA1A-11716465FE46}" type="parTrans" cxnId="{3C7857DD-0B2F-4305-8A06-9272868FD644}">
      <dgm:prSet/>
      <dgm:spPr/>
      <dgm:t>
        <a:bodyPr/>
        <a:lstStyle/>
        <a:p>
          <a:endParaRPr lang="ru-RU"/>
        </a:p>
      </dgm:t>
    </dgm:pt>
    <dgm:pt modelId="{DAFE56F6-2E45-4CE5-ABD2-47BA69F1EC0D}" type="sibTrans" cxnId="{3C7857DD-0B2F-4305-8A06-9272868FD644}">
      <dgm:prSet/>
      <dgm:spPr/>
      <dgm:t>
        <a:bodyPr/>
        <a:lstStyle/>
        <a:p>
          <a:endParaRPr lang="ru-RU"/>
        </a:p>
      </dgm:t>
    </dgm:pt>
    <dgm:pt modelId="{4627CC78-CA24-4D05-A66C-50812BAA8222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2" action="ppaction://hlinksldjump"/>
            </a:rPr>
            <a:t>«Что лишнее?»</a:t>
          </a:r>
          <a:endParaRPr lang="ru-RU" b="1" i="1" dirty="0"/>
        </a:p>
      </dgm:t>
    </dgm:pt>
    <dgm:pt modelId="{734A6541-D0DF-42A0-8A1E-9B4FDA36CC48}" type="parTrans" cxnId="{6B2A0FD9-9DF3-4E4C-9133-505980B42C49}">
      <dgm:prSet/>
      <dgm:spPr/>
      <dgm:t>
        <a:bodyPr/>
        <a:lstStyle/>
        <a:p>
          <a:endParaRPr lang="ru-RU"/>
        </a:p>
      </dgm:t>
    </dgm:pt>
    <dgm:pt modelId="{687D65F7-27C4-4746-97CB-313C1867E977}" type="sibTrans" cxnId="{6B2A0FD9-9DF3-4E4C-9133-505980B42C49}">
      <dgm:prSet/>
      <dgm:spPr/>
      <dgm:t>
        <a:bodyPr/>
        <a:lstStyle/>
        <a:p>
          <a:endParaRPr lang="ru-RU"/>
        </a:p>
      </dgm:t>
    </dgm:pt>
    <dgm:pt modelId="{C70C5E9C-D928-4D68-99D2-B051BDD72B27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3" action="ppaction://hlinksldjump"/>
            </a:rPr>
            <a:t>Сложи в ящик</a:t>
          </a:r>
          <a:endParaRPr lang="ru-RU" b="1" i="1" dirty="0"/>
        </a:p>
      </dgm:t>
    </dgm:pt>
    <dgm:pt modelId="{212DB932-6DAE-4519-9A36-DA63172CC073}" type="parTrans" cxnId="{A7064DBD-BEE6-4CDA-800E-8E45358C5EB3}">
      <dgm:prSet/>
      <dgm:spPr/>
      <dgm:t>
        <a:bodyPr/>
        <a:lstStyle/>
        <a:p>
          <a:endParaRPr lang="ru-RU"/>
        </a:p>
      </dgm:t>
    </dgm:pt>
    <dgm:pt modelId="{FAD8EF29-C262-42BC-80EF-6FBE3B29C12D}" type="sibTrans" cxnId="{A7064DBD-BEE6-4CDA-800E-8E45358C5EB3}">
      <dgm:prSet/>
      <dgm:spPr/>
      <dgm:t>
        <a:bodyPr/>
        <a:lstStyle/>
        <a:p>
          <a:endParaRPr lang="ru-RU"/>
        </a:p>
      </dgm:t>
    </dgm:pt>
    <dgm:pt modelId="{BD474676-EFEC-4AB1-8382-348BF1CD4E7D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4" action="ppaction://hlinksldjump"/>
            </a:rPr>
            <a:t>Загадка</a:t>
          </a:r>
          <a:endParaRPr lang="ru-RU" b="1" i="1" dirty="0"/>
        </a:p>
      </dgm:t>
    </dgm:pt>
    <dgm:pt modelId="{664029D2-BEFF-40AE-9F92-4789DABD5749}" type="parTrans" cxnId="{5D7420BE-19DC-4FCA-86FB-CB0BFE4A4C5F}">
      <dgm:prSet/>
      <dgm:spPr/>
      <dgm:t>
        <a:bodyPr/>
        <a:lstStyle/>
        <a:p>
          <a:endParaRPr lang="ru-RU"/>
        </a:p>
      </dgm:t>
    </dgm:pt>
    <dgm:pt modelId="{FE04364B-C991-443B-9579-FBE38B87270D}" type="sibTrans" cxnId="{5D7420BE-19DC-4FCA-86FB-CB0BFE4A4C5F}">
      <dgm:prSet/>
      <dgm:spPr/>
      <dgm:t>
        <a:bodyPr/>
        <a:lstStyle/>
        <a:p>
          <a:endParaRPr lang="ru-RU"/>
        </a:p>
      </dgm:t>
    </dgm:pt>
    <dgm:pt modelId="{FC12FCF8-92FE-4204-9F8F-1FDC99639B4D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5" action="ppaction://hlinksldjump"/>
            </a:rPr>
            <a:t>Виды светофора</a:t>
          </a:r>
          <a:endParaRPr lang="ru-RU" b="1" i="1" dirty="0"/>
        </a:p>
      </dgm:t>
    </dgm:pt>
    <dgm:pt modelId="{2814CB6F-C57B-435B-A5B9-A922A749CE50}" type="parTrans" cxnId="{2D6DFF8A-9075-4855-BF2A-D7E971C641DE}">
      <dgm:prSet/>
      <dgm:spPr/>
      <dgm:t>
        <a:bodyPr/>
        <a:lstStyle/>
        <a:p>
          <a:endParaRPr lang="ru-RU"/>
        </a:p>
      </dgm:t>
    </dgm:pt>
    <dgm:pt modelId="{0A295A07-7A3B-4137-9ADB-C8B736FF7B31}" type="sibTrans" cxnId="{2D6DFF8A-9075-4855-BF2A-D7E971C641DE}">
      <dgm:prSet/>
      <dgm:spPr/>
      <dgm:t>
        <a:bodyPr/>
        <a:lstStyle/>
        <a:p>
          <a:endParaRPr lang="ru-RU"/>
        </a:p>
      </dgm:t>
    </dgm:pt>
    <dgm:pt modelId="{38CB4A7B-D176-450F-A4F6-06DA3C6BB6CA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6" action="ppaction://hlinksldjump"/>
            </a:rPr>
            <a:t>«Правильно-неправильно»</a:t>
          </a:r>
          <a:endParaRPr lang="ru-RU" b="1" i="1" dirty="0"/>
        </a:p>
      </dgm:t>
    </dgm:pt>
    <dgm:pt modelId="{829AE408-8BC5-405E-A2FB-6D2CC894B892}" type="parTrans" cxnId="{5FF813F5-AB92-4FC0-B80A-D571503FEE6F}">
      <dgm:prSet/>
      <dgm:spPr/>
      <dgm:t>
        <a:bodyPr/>
        <a:lstStyle/>
        <a:p>
          <a:endParaRPr lang="ru-RU"/>
        </a:p>
      </dgm:t>
    </dgm:pt>
    <dgm:pt modelId="{B1AE1C53-562A-47B1-A6F4-E61FF70B5A8B}" type="sibTrans" cxnId="{5FF813F5-AB92-4FC0-B80A-D571503FEE6F}">
      <dgm:prSet/>
      <dgm:spPr/>
      <dgm:t>
        <a:bodyPr/>
        <a:lstStyle/>
        <a:p>
          <a:endParaRPr lang="ru-RU"/>
        </a:p>
      </dgm:t>
    </dgm:pt>
    <dgm:pt modelId="{15F845E1-C378-47FD-A63B-39C5CC2B0293}">
      <dgm:prSet phldrT="[Текст]"/>
      <dgm:spPr/>
      <dgm:t>
        <a:bodyPr/>
        <a:lstStyle/>
        <a:p>
          <a:r>
            <a:rPr lang="ru-RU" b="1" i="1" dirty="0" smtClean="0">
              <a:hlinkClick xmlns:r="http://schemas.openxmlformats.org/officeDocument/2006/relationships" r:id="rId7" action="ppaction://hlinksldjump"/>
            </a:rPr>
            <a:t>Рассмотри</a:t>
          </a:r>
          <a:endParaRPr lang="ru-RU" b="1" i="1" dirty="0"/>
        </a:p>
      </dgm:t>
    </dgm:pt>
    <dgm:pt modelId="{91648D42-08A8-4188-82F9-489151294E73}" type="parTrans" cxnId="{3913E86B-630E-4C86-B9FF-42B60CB758AF}">
      <dgm:prSet/>
      <dgm:spPr/>
      <dgm:t>
        <a:bodyPr/>
        <a:lstStyle/>
        <a:p>
          <a:endParaRPr lang="ru-RU"/>
        </a:p>
      </dgm:t>
    </dgm:pt>
    <dgm:pt modelId="{5F33F23E-3A48-4D12-BDEF-13C47F9914DF}" type="sibTrans" cxnId="{3913E86B-630E-4C86-B9FF-42B60CB758AF}">
      <dgm:prSet/>
      <dgm:spPr/>
      <dgm:t>
        <a:bodyPr/>
        <a:lstStyle/>
        <a:p>
          <a:endParaRPr lang="ru-RU"/>
        </a:p>
      </dgm:t>
    </dgm:pt>
    <dgm:pt modelId="{A52CF085-E75A-4B6B-83FD-A8920AFFCD09}" type="pres">
      <dgm:prSet presAssocID="{42729352-2EF2-434F-A975-E9F7A6977C2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4149F8-0D93-4666-A069-4DAE0F287DFD}" type="pres">
      <dgm:prSet presAssocID="{DA00E78D-FED0-41B0-8F32-83C56B8D2341}" presName="parentLin" presStyleCnt="0"/>
      <dgm:spPr/>
    </dgm:pt>
    <dgm:pt modelId="{0F463A07-5F5A-46BF-A199-F041A563BB4F}" type="pres">
      <dgm:prSet presAssocID="{DA00E78D-FED0-41B0-8F32-83C56B8D2341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4DEE5111-77A4-4CCD-8577-5AC15376F2DC}" type="pres">
      <dgm:prSet presAssocID="{DA00E78D-FED0-41B0-8F32-83C56B8D2341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1CB87-059B-4239-89CC-7703C5F01AED}" type="pres">
      <dgm:prSet presAssocID="{DA00E78D-FED0-41B0-8F32-83C56B8D2341}" presName="negativeSpace" presStyleCnt="0"/>
      <dgm:spPr/>
    </dgm:pt>
    <dgm:pt modelId="{2E961A03-3F89-41DE-9993-AF1EBB795607}" type="pres">
      <dgm:prSet presAssocID="{DA00E78D-FED0-41B0-8F32-83C56B8D2341}" presName="childText" presStyleLbl="conFgAcc1" presStyleIdx="0" presStyleCnt="7">
        <dgm:presLayoutVars>
          <dgm:bulletEnabled val="1"/>
        </dgm:presLayoutVars>
      </dgm:prSet>
      <dgm:spPr/>
    </dgm:pt>
    <dgm:pt modelId="{A8B34582-995A-4BB3-947B-F8EE92002EBD}" type="pres">
      <dgm:prSet presAssocID="{DAFE56F6-2E45-4CE5-ABD2-47BA69F1EC0D}" presName="spaceBetweenRectangles" presStyleCnt="0"/>
      <dgm:spPr/>
    </dgm:pt>
    <dgm:pt modelId="{CC5CD1EF-E19C-4208-A266-9DD96D81732D}" type="pres">
      <dgm:prSet presAssocID="{4627CC78-CA24-4D05-A66C-50812BAA8222}" presName="parentLin" presStyleCnt="0"/>
      <dgm:spPr/>
    </dgm:pt>
    <dgm:pt modelId="{9F5BD9D7-6246-4CC8-9FC4-67E71DEB3EE2}" type="pres">
      <dgm:prSet presAssocID="{4627CC78-CA24-4D05-A66C-50812BAA8222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288BACB3-34B7-4536-9ECD-21A14FC4DE16}" type="pres">
      <dgm:prSet presAssocID="{4627CC78-CA24-4D05-A66C-50812BAA822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35D57C-7544-4C37-9338-D7BE1F7CBF2E}" type="pres">
      <dgm:prSet presAssocID="{4627CC78-CA24-4D05-A66C-50812BAA8222}" presName="negativeSpace" presStyleCnt="0"/>
      <dgm:spPr/>
    </dgm:pt>
    <dgm:pt modelId="{B5DECA25-2DD5-495C-829A-B44CF650D1BA}" type="pres">
      <dgm:prSet presAssocID="{4627CC78-CA24-4D05-A66C-50812BAA8222}" presName="childText" presStyleLbl="conFgAcc1" presStyleIdx="1" presStyleCnt="7">
        <dgm:presLayoutVars>
          <dgm:bulletEnabled val="1"/>
        </dgm:presLayoutVars>
      </dgm:prSet>
      <dgm:spPr/>
    </dgm:pt>
    <dgm:pt modelId="{128DE20A-D818-43BE-B937-982113716124}" type="pres">
      <dgm:prSet presAssocID="{687D65F7-27C4-4746-97CB-313C1867E977}" presName="spaceBetweenRectangles" presStyleCnt="0"/>
      <dgm:spPr/>
    </dgm:pt>
    <dgm:pt modelId="{841EDF56-953E-4BA2-8C38-9E0373677DB0}" type="pres">
      <dgm:prSet presAssocID="{C70C5E9C-D928-4D68-99D2-B051BDD72B27}" presName="parentLin" presStyleCnt="0"/>
      <dgm:spPr/>
    </dgm:pt>
    <dgm:pt modelId="{455AA883-A65B-4E97-AFAA-F34DA91EBFB7}" type="pres">
      <dgm:prSet presAssocID="{C70C5E9C-D928-4D68-99D2-B051BDD72B27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0342FF4A-3AA5-4EAE-A199-BF853E65B740}" type="pres">
      <dgm:prSet presAssocID="{C70C5E9C-D928-4D68-99D2-B051BDD72B27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74BBC-2CEF-48A6-B9E8-F97464F6F3E8}" type="pres">
      <dgm:prSet presAssocID="{C70C5E9C-D928-4D68-99D2-B051BDD72B27}" presName="negativeSpace" presStyleCnt="0"/>
      <dgm:spPr/>
    </dgm:pt>
    <dgm:pt modelId="{F9B6C8FC-07AE-4A80-ABA6-26C11795EEB2}" type="pres">
      <dgm:prSet presAssocID="{C70C5E9C-D928-4D68-99D2-B051BDD72B27}" presName="childText" presStyleLbl="conFgAcc1" presStyleIdx="2" presStyleCnt="7">
        <dgm:presLayoutVars>
          <dgm:bulletEnabled val="1"/>
        </dgm:presLayoutVars>
      </dgm:prSet>
      <dgm:spPr/>
    </dgm:pt>
    <dgm:pt modelId="{9A8F16E1-ED4F-4404-9607-C4A60ECDC0AF}" type="pres">
      <dgm:prSet presAssocID="{FAD8EF29-C262-42BC-80EF-6FBE3B29C12D}" presName="spaceBetweenRectangles" presStyleCnt="0"/>
      <dgm:spPr/>
    </dgm:pt>
    <dgm:pt modelId="{19820709-C316-4850-A6DB-2C6E514719DC}" type="pres">
      <dgm:prSet presAssocID="{BD474676-EFEC-4AB1-8382-348BF1CD4E7D}" presName="parentLin" presStyleCnt="0"/>
      <dgm:spPr/>
    </dgm:pt>
    <dgm:pt modelId="{3C94697E-CFED-4ABC-9C4C-6A585D5EFC73}" type="pres">
      <dgm:prSet presAssocID="{BD474676-EFEC-4AB1-8382-348BF1CD4E7D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BFC5D772-AD83-4EA3-8C23-3FE4ACD1FEA7}" type="pres">
      <dgm:prSet presAssocID="{BD474676-EFEC-4AB1-8382-348BF1CD4E7D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D5AD34-CF27-473E-8D4C-C6E2BC8B08D1}" type="pres">
      <dgm:prSet presAssocID="{BD474676-EFEC-4AB1-8382-348BF1CD4E7D}" presName="negativeSpace" presStyleCnt="0"/>
      <dgm:spPr/>
    </dgm:pt>
    <dgm:pt modelId="{889416B1-0F8B-4022-AEBD-B7EE43102298}" type="pres">
      <dgm:prSet presAssocID="{BD474676-EFEC-4AB1-8382-348BF1CD4E7D}" presName="childText" presStyleLbl="conFgAcc1" presStyleIdx="3" presStyleCnt="7">
        <dgm:presLayoutVars>
          <dgm:bulletEnabled val="1"/>
        </dgm:presLayoutVars>
      </dgm:prSet>
      <dgm:spPr/>
    </dgm:pt>
    <dgm:pt modelId="{3D9393B1-E96B-4D30-B4C4-7BD9D3837909}" type="pres">
      <dgm:prSet presAssocID="{FE04364B-C991-443B-9579-FBE38B87270D}" presName="spaceBetweenRectangles" presStyleCnt="0"/>
      <dgm:spPr/>
    </dgm:pt>
    <dgm:pt modelId="{D247A23C-A6EE-4004-8E70-3955B6CF5593}" type="pres">
      <dgm:prSet presAssocID="{FC12FCF8-92FE-4204-9F8F-1FDC99639B4D}" presName="parentLin" presStyleCnt="0"/>
      <dgm:spPr/>
    </dgm:pt>
    <dgm:pt modelId="{AA716E78-A735-4939-9870-86A32784C18B}" type="pres">
      <dgm:prSet presAssocID="{FC12FCF8-92FE-4204-9F8F-1FDC99639B4D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9B198BFA-0DCE-4647-A45A-B38799C93FF7}" type="pres">
      <dgm:prSet presAssocID="{FC12FCF8-92FE-4204-9F8F-1FDC99639B4D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405B0-CF93-4B0A-8D7B-0EA05B216A23}" type="pres">
      <dgm:prSet presAssocID="{FC12FCF8-92FE-4204-9F8F-1FDC99639B4D}" presName="negativeSpace" presStyleCnt="0"/>
      <dgm:spPr/>
    </dgm:pt>
    <dgm:pt modelId="{677728AC-D969-4836-AB0E-F5B463660814}" type="pres">
      <dgm:prSet presAssocID="{FC12FCF8-92FE-4204-9F8F-1FDC99639B4D}" presName="childText" presStyleLbl="conFgAcc1" presStyleIdx="4" presStyleCnt="7">
        <dgm:presLayoutVars>
          <dgm:bulletEnabled val="1"/>
        </dgm:presLayoutVars>
      </dgm:prSet>
      <dgm:spPr/>
    </dgm:pt>
    <dgm:pt modelId="{87BE7B87-EB17-4F2E-97CE-D57B89283122}" type="pres">
      <dgm:prSet presAssocID="{0A295A07-7A3B-4137-9ADB-C8B736FF7B31}" presName="spaceBetweenRectangles" presStyleCnt="0"/>
      <dgm:spPr/>
    </dgm:pt>
    <dgm:pt modelId="{0D5F7EC6-5B89-4E5C-AA0C-836D6CCED4E8}" type="pres">
      <dgm:prSet presAssocID="{38CB4A7B-D176-450F-A4F6-06DA3C6BB6CA}" presName="parentLin" presStyleCnt="0"/>
      <dgm:spPr/>
    </dgm:pt>
    <dgm:pt modelId="{29DDF56C-3577-4656-AA12-3BC2F9AEAD35}" type="pres">
      <dgm:prSet presAssocID="{38CB4A7B-D176-450F-A4F6-06DA3C6BB6CA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C1CC1750-5268-464D-9733-ED99F55BCF95}" type="pres">
      <dgm:prSet presAssocID="{38CB4A7B-D176-450F-A4F6-06DA3C6BB6CA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C71FC-1460-4DAC-8643-C14788FC0846}" type="pres">
      <dgm:prSet presAssocID="{38CB4A7B-D176-450F-A4F6-06DA3C6BB6CA}" presName="negativeSpace" presStyleCnt="0"/>
      <dgm:spPr/>
    </dgm:pt>
    <dgm:pt modelId="{8AFF7879-3A0A-4AAE-9F62-3A2C00F5405E}" type="pres">
      <dgm:prSet presAssocID="{38CB4A7B-D176-450F-A4F6-06DA3C6BB6CA}" presName="childText" presStyleLbl="conFgAcc1" presStyleIdx="5" presStyleCnt="7">
        <dgm:presLayoutVars>
          <dgm:bulletEnabled val="1"/>
        </dgm:presLayoutVars>
      </dgm:prSet>
      <dgm:spPr/>
    </dgm:pt>
    <dgm:pt modelId="{1E838892-E081-4FD0-B6B9-5AB7BD429AA4}" type="pres">
      <dgm:prSet presAssocID="{B1AE1C53-562A-47B1-A6F4-E61FF70B5A8B}" presName="spaceBetweenRectangles" presStyleCnt="0"/>
      <dgm:spPr/>
    </dgm:pt>
    <dgm:pt modelId="{216D2719-F4BA-4B6B-951A-22B0A13A8B7E}" type="pres">
      <dgm:prSet presAssocID="{15F845E1-C378-47FD-A63B-39C5CC2B0293}" presName="parentLin" presStyleCnt="0"/>
      <dgm:spPr/>
    </dgm:pt>
    <dgm:pt modelId="{025B94E1-F6A0-4DFF-A5DB-F6C1CCB0EED5}" type="pres">
      <dgm:prSet presAssocID="{15F845E1-C378-47FD-A63B-39C5CC2B0293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52EF4951-209E-4ED1-9316-6EB98E4C032E}" type="pres">
      <dgm:prSet presAssocID="{15F845E1-C378-47FD-A63B-39C5CC2B0293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CC4B7-B7D2-46C9-823C-186B99FE55F0}" type="pres">
      <dgm:prSet presAssocID="{15F845E1-C378-47FD-A63B-39C5CC2B0293}" presName="negativeSpace" presStyleCnt="0"/>
      <dgm:spPr/>
    </dgm:pt>
    <dgm:pt modelId="{10F9F0DB-169E-4C7D-890E-146CF08E5ABD}" type="pres">
      <dgm:prSet presAssocID="{15F845E1-C378-47FD-A63B-39C5CC2B029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6DDCEB77-F79F-4DEF-8D60-5A7E50C84E6F}" type="presOf" srcId="{BD474676-EFEC-4AB1-8382-348BF1CD4E7D}" destId="{BFC5D772-AD83-4EA3-8C23-3FE4ACD1FEA7}" srcOrd="1" destOrd="0" presId="urn:microsoft.com/office/officeart/2005/8/layout/list1"/>
    <dgm:cxn modelId="{5FF813F5-AB92-4FC0-B80A-D571503FEE6F}" srcId="{42729352-2EF2-434F-A975-E9F7A6977C25}" destId="{38CB4A7B-D176-450F-A4F6-06DA3C6BB6CA}" srcOrd="5" destOrd="0" parTransId="{829AE408-8BC5-405E-A2FB-6D2CC894B892}" sibTransId="{B1AE1C53-562A-47B1-A6F4-E61FF70B5A8B}"/>
    <dgm:cxn modelId="{916AF57A-103D-443F-9FF9-4AAD9BC8D5EF}" type="presOf" srcId="{BD474676-EFEC-4AB1-8382-348BF1CD4E7D}" destId="{3C94697E-CFED-4ABC-9C4C-6A585D5EFC73}" srcOrd="0" destOrd="0" presId="urn:microsoft.com/office/officeart/2005/8/layout/list1"/>
    <dgm:cxn modelId="{65D6D99C-3AEC-4C07-9053-701FD6A04727}" type="presOf" srcId="{4627CC78-CA24-4D05-A66C-50812BAA8222}" destId="{288BACB3-34B7-4536-9ECD-21A14FC4DE16}" srcOrd="1" destOrd="0" presId="urn:microsoft.com/office/officeart/2005/8/layout/list1"/>
    <dgm:cxn modelId="{8FDABE34-FFC6-40E1-9580-91A9898D32B4}" type="presOf" srcId="{15F845E1-C378-47FD-A63B-39C5CC2B0293}" destId="{52EF4951-209E-4ED1-9316-6EB98E4C032E}" srcOrd="1" destOrd="0" presId="urn:microsoft.com/office/officeart/2005/8/layout/list1"/>
    <dgm:cxn modelId="{2D6DFF8A-9075-4855-BF2A-D7E971C641DE}" srcId="{42729352-2EF2-434F-A975-E9F7A6977C25}" destId="{FC12FCF8-92FE-4204-9F8F-1FDC99639B4D}" srcOrd="4" destOrd="0" parTransId="{2814CB6F-C57B-435B-A5B9-A922A749CE50}" sibTransId="{0A295A07-7A3B-4137-9ADB-C8B736FF7B31}"/>
    <dgm:cxn modelId="{EB492797-3C07-48AE-8C30-B4A4FB3BE62B}" type="presOf" srcId="{FC12FCF8-92FE-4204-9F8F-1FDC99639B4D}" destId="{9B198BFA-0DCE-4647-A45A-B38799C93FF7}" srcOrd="1" destOrd="0" presId="urn:microsoft.com/office/officeart/2005/8/layout/list1"/>
    <dgm:cxn modelId="{A948475A-147A-479C-AD60-49740AE6AB70}" type="presOf" srcId="{DA00E78D-FED0-41B0-8F32-83C56B8D2341}" destId="{4DEE5111-77A4-4CCD-8577-5AC15376F2DC}" srcOrd="1" destOrd="0" presId="urn:microsoft.com/office/officeart/2005/8/layout/list1"/>
    <dgm:cxn modelId="{6B2A0FD9-9DF3-4E4C-9133-505980B42C49}" srcId="{42729352-2EF2-434F-A975-E9F7A6977C25}" destId="{4627CC78-CA24-4D05-A66C-50812BAA8222}" srcOrd="1" destOrd="0" parTransId="{734A6541-D0DF-42A0-8A1E-9B4FDA36CC48}" sibTransId="{687D65F7-27C4-4746-97CB-313C1867E977}"/>
    <dgm:cxn modelId="{D7D8A678-4C3F-4344-85E9-812C0D72C855}" type="presOf" srcId="{15F845E1-C378-47FD-A63B-39C5CC2B0293}" destId="{025B94E1-F6A0-4DFF-A5DB-F6C1CCB0EED5}" srcOrd="0" destOrd="0" presId="urn:microsoft.com/office/officeart/2005/8/layout/list1"/>
    <dgm:cxn modelId="{3C7857DD-0B2F-4305-8A06-9272868FD644}" srcId="{42729352-2EF2-434F-A975-E9F7A6977C25}" destId="{DA00E78D-FED0-41B0-8F32-83C56B8D2341}" srcOrd="0" destOrd="0" parTransId="{2EBC79DF-B60D-4016-AA1A-11716465FE46}" sibTransId="{DAFE56F6-2E45-4CE5-ABD2-47BA69F1EC0D}"/>
    <dgm:cxn modelId="{ABC29573-E862-4AAC-82BE-52619E1F3FA6}" type="presOf" srcId="{38CB4A7B-D176-450F-A4F6-06DA3C6BB6CA}" destId="{29DDF56C-3577-4656-AA12-3BC2F9AEAD35}" srcOrd="0" destOrd="0" presId="urn:microsoft.com/office/officeart/2005/8/layout/list1"/>
    <dgm:cxn modelId="{F36588C0-E250-4135-8555-4F4B7791A32B}" type="presOf" srcId="{4627CC78-CA24-4D05-A66C-50812BAA8222}" destId="{9F5BD9D7-6246-4CC8-9FC4-67E71DEB3EE2}" srcOrd="0" destOrd="0" presId="urn:microsoft.com/office/officeart/2005/8/layout/list1"/>
    <dgm:cxn modelId="{4980FD42-200D-44C9-996B-BA0D233730D2}" type="presOf" srcId="{FC12FCF8-92FE-4204-9F8F-1FDC99639B4D}" destId="{AA716E78-A735-4939-9870-86A32784C18B}" srcOrd="0" destOrd="0" presId="urn:microsoft.com/office/officeart/2005/8/layout/list1"/>
    <dgm:cxn modelId="{5D7420BE-19DC-4FCA-86FB-CB0BFE4A4C5F}" srcId="{42729352-2EF2-434F-A975-E9F7A6977C25}" destId="{BD474676-EFEC-4AB1-8382-348BF1CD4E7D}" srcOrd="3" destOrd="0" parTransId="{664029D2-BEFF-40AE-9F92-4789DABD5749}" sibTransId="{FE04364B-C991-443B-9579-FBE38B87270D}"/>
    <dgm:cxn modelId="{B90D6C58-BC3C-4CAE-95E9-650CB52AD004}" type="presOf" srcId="{38CB4A7B-D176-450F-A4F6-06DA3C6BB6CA}" destId="{C1CC1750-5268-464D-9733-ED99F55BCF95}" srcOrd="1" destOrd="0" presId="urn:microsoft.com/office/officeart/2005/8/layout/list1"/>
    <dgm:cxn modelId="{A7064DBD-BEE6-4CDA-800E-8E45358C5EB3}" srcId="{42729352-2EF2-434F-A975-E9F7A6977C25}" destId="{C70C5E9C-D928-4D68-99D2-B051BDD72B27}" srcOrd="2" destOrd="0" parTransId="{212DB932-6DAE-4519-9A36-DA63172CC073}" sibTransId="{FAD8EF29-C262-42BC-80EF-6FBE3B29C12D}"/>
    <dgm:cxn modelId="{06CD067F-CCA9-40E9-9096-2F98E23E36B2}" type="presOf" srcId="{DA00E78D-FED0-41B0-8F32-83C56B8D2341}" destId="{0F463A07-5F5A-46BF-A199-F041A563BB4F}" srcOrd="0" destOrd="0" presId="urn:microsoft.com/office/officeart/2005/8/layout/list1"/>
    <dgm:cxn modelId="{3913E86B-630E-4C86-B9FF-42B60CB758AF}" srcId="{42729352-2EF2-434F-A975-E9F7A6977C25}" destId="{15F845E1-C378-47FD-A63B-39C5CC2B0293}" srcOrd="6" destOrd="0" parTransId="{91648D42-08A8-4188-82F9-489151294E73}" sibTransId="{5F33F23E-3A48-4D12-BDEF-13C47F9914DF}"/>
    <dgm:cxn modelId="{965618D7-29DE-4031-B50D-105F444FCE14}" type="presOf" srcId="{C70C5E9C-D928-4D68-99D2-B051BDD72B27}" destId="{0342FF4A-3AA5-4EAE-A199-BF853E65B740}" srcOrd="1" destOrd="0" presId="urn:microsoft.com/office/officeart/2005/8/layout/list1"/>
    <dgm:cxn modelId="{3686C6CB-8605-45BB-9F68-0E92A587CFFC}" type="presOf" srcId="{42729352-2EF2-434F-A975-E9F7A6977C25}" destId="{A52CF085-E75A-4B6B-83FD-A8920AFFCD09}" srcOrd="0" destOrd="0" presId="urn:microsoft.com/office/officeart/2005/8/layout/list1"/>
    <dgm:cxn modelId="{CF24F7DA-E8B0-4DB0-9552-F6DC856B9AA4}" type="presOf" srcId="{C70C5E9C-D928-4D68-99D2-B051BDD72B27}" destId="{455AA883-A65B-4E97-AFAA-F34DA91EBFB7}" srcOrd="0" destOrd="0" presId="urn:microsoft.com/office/officeart/2005/8/layout/list1"/>
    <dgm:cxn modelId="{8B9D308A-DD22-4A17-9197-6DA3B68AF89C}" type="presParOf" srcId="{A52CF085-E75A-4B6B-83FD-A8920AFFCD09}" destId="{7C4149F8-0D93-4666-A069-4DAE0F287DFD}" srcOrd="0" destOrd="0" presId="urn:microsoft.com/office/officeart/2005/8/layout/list1"/>
    <dgm:cxn modelId="{ED102E77-4A5D-48B9-9671-A5ACBDD8C6C7}" type="presParOf" srcId="{7C4149F8-0D93-4666-A069-4DAE0F287DFD}" destId="{0F463A07-5F5A-46BF-A199-F041A563BB4F}" srcOrd="0" destOrd="0" presId="urn:microsoft.com/office/officeart/2005/8/layout/list1"/>
    <dgm:cxn modelId="{496EB4BC-AA3F-40D5-99E5-6FE6DA1AE323}" type="presParOf" srcId="{7C4149F8-0D93-4666-A069-4DAE0F287DFD}" destId="{4DEE5111-77A4-4CCD-8577-5AC15376F2DC}" srcOrd="1" destOrd="0" presId="urn:microsoft.com/office/officeart/2005/8/layout/list1"/>
    <dgm:cxn modelId="{0A51F1EF-A865-4848-8257-853C45210B45}" type="presParOf" srcId="{A52CF085-E75A-4B6B-83FD-A8920AFFCD09}" destId="{0E71CB87-059B-4239-89CC-7703C5F01AED}" srcOrd="1" destOrd="0" presId="urn:microsoft.com/office/officeart/2005/8/layout/list1"/>
    <dgm:cxn modelId="{318EFF6D-F8D6-46D3-8553-E4DA69D09819}" type="presParOf" srcId="{A52CF085-E75A-4B6B-83FD-A8920AFFCD09}" destId="{2E961A03-3F89-41DE-9993-AF1EBB795607}" srcOrd="2" destOrd="0" presId="urn:microsoft.com/office/officeart/2005/8/layout/list1"/>
    <dgm:cxn modelId="{AD101620-3126-4CD7-B5D8-5C50613D0C54}" type="presParOf" srcId="{A52CF085-E75A-4B6B-83FD-A8920AFFCD09}" destId="{A8B34582-995A-4BB3-947B-F8EE92002EBD}" srcOrd="3" destOrd="0" presId="urn:microsoft.com/office/officeart/2005/8/layout/list1"/>
    <dgm:cxn modelId="{2FE0F8C3-3C95-4A83-9B9C-27BB9C72366F}" type="presParOf" srcId="{A52CF085-E75A-4B6B-83FD-A8920AFFCD09}" destId="{CC5CD1EF-E19C-4208-A266-9DD96D81732D}" srcOrd="4" destOrd="0" presId="urn:microsoft.com/office/officeart/2005/8/layout/list1"/>
    <dgm:cxn modelId="{015A1BEF-EFB3-499C-A338-D6B87B2E876B}" type="presParOf" srcId="{CC5CD1EF-E19C-4208-A266-9DD96D81732D}" destId="{9F5BD9D7-6246-4CC8-9FC4-67E71DEB3EE2}" srcOrd="0" destOrd="0" presId="urn:microsoft.com/office/officeart/2005/8/layout/list1"/>
    <dgm:cxn modelId="{B6DB2C20-3D61-4077-9622-354915D56197}" type="presParOf" srcId="{CC5CD1EF-E19C-4208-A266-9DD96D81732D}" destId="{288BACB3-34B7-4536-9ECD-21A14FC4DE16}" srcOrd="1" destOrd="0" presId="urn:microsoft.com/office/officeart/2005/8/layout/list1"/>
    <dgm:cxn modelId="{A8C17C23-B57F-4F9C-AB55-A42ECE69CFBA}" type="presParOf" srcId="{A52CF085-E75A-4B6B-83FD-A8920AFFCD09}" destId="{BE35D57C-7544-4C37-9338-D7BE1F7CBF2E}" srcOrd="5" destOrd="0" presId="urn:microsoft.com/office/officeart/2005/8/layout/list1"/>
    <dgm:cxn modelId="{EBE7FA1F-5B30-4D44-8F0B-860CD01A7D5D}" type="presParOf" srcId="{A52CF085-E75A-4B6B-83FD-A8920AFFCD09}" destId="{B5DECA25-2DD5-495C-829A-B44CF650D1BA}" srcOrd="6" destOrd="0" presId="urn:microsoft.com/office/officeart/2005/8/layout/list1"/>
    <dgm:cxn modelId="{6B5A3609-8616-46B1-B388-4078C885289D}" type="presParOf" srcId="{A52CF085-E75A-4B6B-83FD-A8920AFFCD09}" destId="{128DE20A-D818-43BE-B937-982113716124}" srcOrd="7" destOrd="0" presId="urn:microsoft.com/office/officeart/2005/8/layout/list1"/>
    <dgm:cxn modelId="{463858CA-0355-4612-A09F-C40FB2886ECD}" type="presParOf" srcId="{A52CF085-E75A-4B6B-83FD-A8920AFFCD09}" destId="{841EDF56-953E-4BA2-8C38-9E0373677DB0}" srcOrd="8" destOrd="0" presId="urn:microsoft.com/office/officeart/2005/8/layout/list1"/>
    <dgm:cxn modelId="{B0A22758-BC0D-4FC8-AC4A-F5C2C6C56DBF}" type="presParOf" srcId="{841EDF56-953E-4BA2-8C38-9E0373677DB0}" destId="{455AA883-A65B-4E97-AFAA-F34DA91EBFB7}" srcOrd="0" destOrd="0" presId="urn:microsoft.com/office/officeart/2005/8/layout/list1"/>
    <dgm:cxn modelId="{C8097419-0718-470E-A934-56B9151A4327}" type="presParOf" srcId="{841EDF56-953E-4BA2-8C38-9E0373677DB0}" destId="{0342FF4A-3AA5-4EAE-A199-BF853E65B740}" srcOrd="1" destOrd="0" presId="urn:microsoft.com/office/officeart/2005/8/layout/list1"/>
    <dgm:cxn modelId="{F01E054E-3992-415A-B3F6-5178BB77C2A6}" type="presParOf" srcId="{A52CF085-E75A-4B6B-83FD-A8920AFFCD09}" destId="{89774BBC-2CEF-48A6-B9E8-F97464F6F3E8}" srcOrd="9" destOrd="0" presId="urn:microsoft.com/office/officeart/2005/8/layout/list1"/>
    <dgm:cxn modelId="{B46B4642-ADEE-449F-B26C-7ADEDF010137}" type="presParOf" srcId="{A52CF085-E75A-4B6B-83FD-A8920AFFCD09}" destId="{F9B6C8FC-07AE-4A80-ABA6-26C11795EEB2}" srcOrd="10" destOrd="0" presId="urn:microsoft.com/office/officeart/2005/8/layout/list1"/>
    <dgm:cxn modelId="{BDCDD624-89A0-404E-B4BA-9F3A9F239FB9}" type="presParOf" srcId="{A52CF085-E75A-4B6B-83FD-A8920AFFCD09}" destId="{9A8F16E1-ED4F-4404-9607-C4A60ECDC0AF}" srcOrd="11" destOrd="0" presId="urn:microsoft.com/office/officeart/2005/8/layout/list1"/>
    <dgm:cxn modelId="{98ADB17C-45F6-422E-8D71-9FDA778F8398}" type="presParOf" srcId="{A52CF085-E75A-4B6B-83FD-A8920AFFCD09}" destId="{19820709-C316-4850-A6DB-2C6E514719DC}" srcOrd="12" destOrd="0" presId="urn:microsoft.com/office/officeart/2005/8/layout/list1"/>
    <dgm:cxn modelId="{69E0A071-092E-4D34-BF9C-813049102D49}" type="presParOf" srcId="{19820709-C316-4850-A6DB-2C6E514719DC}" destId="{3C94697E-CFED-4ABC-9C4C-6A585D5EFC73}" srcOrd="0" destOrd="0" presId="urn:microsoft.com/office/officeart/2005/8/layout/list1"/>
    <dgm:cxn modelId="{083B55C6-E737-4292-8919-12786CE70306}" type="presParOf" srcId="{19820709-C316-4850-A6DB-2C6E514719DC}" destId="{BFC5D772-AD83-4EA3-8C23-3FE4ACD1FEA7}" srcOrd="1" destOrd="0" presId="urn:microsoft.com/office/officeart/2005/8/layout/list1"/>
    <dgm:cxn modelId="{1710D357-7DC5-41AA-993F-5BADBA05684E}" type="presParOf" srcId="{A52CF085-E75A-4B6B-83FD-A8920AFFCD09}" destId="{DBD5AD34-CF27-473E-8D4C-C6E2BC8B08D1}" srcOrd="13" destOrd="0" presId="urn:microsoft.com/office/officeart/2005/8/layout/list1"/>
    <dgm:cxn modelId="{8003E4FB-6962-4C67-9CFB-4D8C1B6193FB}" type="presParOf" srcId="{A52CF085-E75A-4B6B-83FD-A8920AFFCD09}" destId="{889416B1-0F8B-4022-AEBD-B7EE43102298}" srcOrd="14" destOrd="0" presId="urn:microsoft.com/office/officeart/2005/8/layout/list1"/>
    <dgm:cxn modelId="{E06DD027-A9B6-4CD4-9B21-0F7F7149AAE7}" type="presParOf" srcId="{A52CF085-E75A-4B6B-83FD-A8920AFFCD09}" destId="{3D9393B1-E96B-4D30-B4C4-7BD9D3837909}" srcOrd="15" destOrd="0" presId="urn:microsoft.com/office/officeart/2005/8/layout/list1"/>
    <dgm:cxn modelId="{B8B5A47E-FD0A-4211-9392-BC30C6984E55}" type="presParOf" srcId="{A52CF085-E75A-4B6B-83FD-A8920AFFCD09}" destId="{D247A23C-A6EE-4004-8E70-3955B6CF5593}" srcOrd="16" destOrd="0" presId="urn:microsoft.com/office/officeart/2005/8/layout/list1"/>
    <dgm:cxn modelId="{5533C33B-F18C-4E3D-A155-0A40C5A56041}" type="presParOf" srcId="{D247A23C-A6EE-4004-8E70-3955B6CF5593}" destId="{AA716E78-A735-4939-9870-86A32784C18B}" srcOrd="0" destOrd="0" presId="urn:microsoft.com/office/officeart/2005/8/layout/list1"/>
    <dgm:cxn modelId="{C5DC6978-3A5F-4C0B-BB44-D6B12148CB25}" type="presParOf" srcId="{D247A23C-A6EE-4004-8E70-3955B6CF5593}" destId="{9B198BFA-0DCE-4647-A45A-B38799C93FF7}" srcOrd="1" destOrd="0" presId="urn:microsoft.com/office/officeart/2005/8/layout/list1"/>
    <dgm:cxn modelId="{F8343846-0340-4C3B-9824-41CBAB7307EB}" type="presParOf" srcId="{A52CF085-E75A-4B6B-83FD-A8920AFFCD09}" destId="{A63405B0-CF93-4B0A-8D7B-0EA05B216A23}" srcOrd="17" destOrd="0" presId="urn:microsoft.com/office/officeart/2005/8/layout/list1"/>
    <dgm:cxn modelId="{FE6473F8-C5B1-43EC-9FD5-31DBBCB00B3B}" type="presParOf" srcId="{A52CF085-E75A-4B6B-83FD-A8920AFFCD09}" destId="{677728AC-D969-4836-AB0E-F5B463660814}" srcOrd="18" destOrd="0" presId="urn:microsoft.com/office/officeart/2005/8/layout/list1"/>
    <dgm:cxn modelId="{B5ECC7E7-00B7-41B6-A978-4AD17731132A}" type="presParOf" srcId="{A52CF085-E75A-4B6B-83FD-A8920AFFCD09}" destId="{87BE7B87-EB17-4F2E-97CE-D57B89283122}" srcOrd="19" destOrd="0" presId="urn:microsoft.com/office/officeart/2005/8/layout/list1"/>
    <dgm:cxn modelId="{C050959F-25B9-4371-8BE6-60086636E9D6}" type="presParOf" srcId="{A52CF085-E75A-4B6B-83FD-A8920AFFCD09}" destId="{0D5F7EC6-5B89-4E5C-AA0C-836D6CCED4E8}" srcOrd="20" destOrd="0" presId="urn:microsoft.com/office/officeart/2005/8/layout/list1"/>
    <dgm:cxn modelId="{6EE56AA1-FBC2-4B38-845A-DAEF796FF311}" type="presParOf" srcId="{0D5F7EC6-5B89-4E5C-AA0C-836D6CCED4E8}" destId="{29DDF56C-3577-4656-AA12-3BC2F9AEAD35}" srcOrd="0" destOrd="0" presId="urn:microsoft.com/office/officeart/2005/8/layout/list1"/>
    <dgm:cxn modelId="{F57577BB-895A-4EE4-8097-200D5BD06622}" type="presParOf" srcId="{0D5F7EC6-5B89-4E5C-AA0C-836D6CCED4E8}" destId="{C1CC1750-5268-464D-9733-ED99F55BCF95}" srcOrd="1" destOrd="0" presId="urn:microsoft.com/office/officeart/2005/8/layout/list1"/>
    <dgm:cxn modelId="{106F5C52-4DED-42FE-9F16-D8899F251839}" type="presParOf" srcId="{A52CF085-E75A-4B6B-83FD-A8920AFFCD09}" destId="{8A9C71FC-1460-4DAC-8643-C14788FC0846}" srcOrd="21" destOrd="0" presId="urn:microsoft.com/office/officeart/2005/8/layout/list1"/>
    <dgm:cxn modelId="{2A864076-6B28-4B11-84D6-1987A4DBB01F}" type="presParOf" srcId="{A52CF085-E75A-4B6B-83FD-A8920AFFCD09}" destId="{8AFF7879-3A0A-4AAE-9F62-3A2C00F5405E}" srcOrd="22" destOrd="0" presId="urn:microsoft.com/office/officeart/2005/8/layout/list1"/>
    <dgm:cxn modelId="{8D985D6B-F5F3-42CC-A577-70E3A5BA6504}" type="presParOf" srcId="{A52CF085-E75A-4B6B-83FD-A8920AFFCD09}" destId="{1E838892-E081-4FD0-B6B9-5AB7BD429AA4}" srcOrd="23" destOrd="0" presId="urn:microsoft.com/office/officeart/2005/8/layout/list1"/>
    <dgm:cxn modelId="{8E0CC5B5-D5F5-4E6C-A0B8-3C01DCE4663C}" type="presParOf" srcId="{A52CF085-E75A-4B6B-83FD-A8920AFFCD09}" destId="{216D2719-F4BA-4B6B-951A-22B0A13A8B7E}" srcOrd="24" destOrd="0" presId="urn:microsoft.com/office/officeart/2005/8/layout/list1"/>
    <dgm:cxn modelId="{CF8BDCAA-4134-4B80-961A-04E0F943123A}" type="presParOf" srcId="{216D2719-F4BA-4B6B-951A-22B0A13A8B7E}" destId="{025B94E1-F6A0-4DFF-A5DB-F6C1CCB0EED5}" srcOrd="0" destOrd="0" presId="urn:microsoft.com/office/officeart/2005/8/layout/list1"/>
    <dgm:cxn modelId="{4DB638AB-36AA-4B01-A86A-0E144AEA20BC}" type="presParOf" srcId="{216D2719-F4BA-4B6B-951A-22B0A13A8B7E}" destId="{52EF4951-209E-4ED1-9316-6EB98E4C032E}" srcOrd="1" destOrd="0" presId="urn:microsoft.com/office/officeart/2005/8/layout/list1"/>
    <dgm:cxn modelId="{E2B743B1-C1B8-4249-A4F7-C55041AECD0F}" type="presParOf" srcId="{A52CF085-E75A-4B6B-83FD-A8920AFFCD09}" destId="{5A0CC4B7-B7D2-46C9-823C-186B99FE55F0}" srcOrd="25" destOrd="0" presId="urn:microsoft.com/office/officeart/2005/8/layout/list1"/>
    <dgm:cxn modelId="{5B46C64C-E1D3-4B14-B7B6-6FF8C4FCE14C}" type="presParOf" srcId="{A52CF085-E75A-4B6B-83FD-A8920AFFCD09}" destId="{10F9F0DB-169E-4C7D-890E-146CF08E5AB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961A03-3F89-41DE-9993-AF1EBB795607}">
      <dsp:nvSpPr>
        <dsp:cNvPr id="0" name=""/>
        <dsp:cNvSpPr/>
      </dsp:nvSpPr>
      <dsp:spPr>
        <a:xfrm>
          <a:off x="0" y="334203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EE5111-77A4-4CCD-8577-5AC15376F2DC}">
      <dsp:nvSpPr>
        <dsp:cNvPr id="0" name=""/>
        <dsp:cNvSpPr/>
      </dsp:nvSpPr>
      <dsp:spPr>
        <a:xfrm>
          <a:off x="424847" y="83283"/>
          <a:ext cx="5947860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Кроссворд</a:t>
          </a:r>
          <a:endParaRPr lang="ru-RU" sz="1700" b="1" i="1" kern="1200" dirty="0"/>
        </a:p>
      </dsp:txBody>
      <dsp:txXfrm>
        <a:off x="424847" y="83283"/>
        <a:ext cx="5947860" cy="501840"/>
      </dsp:txXfrm>
    </dsp:sp>
    <dsp:sp modelId="{B5DECA25-2DD5-495C-829A-B44CF650D1BA}">
      <dsp:nvSpPr>
        <dsp:cNvPr id="0" name=""/>
        <dsp:cNvSpPr/>
      </dsp:nvSpPr>
      <dsp:spPr>
        <a:xfrm>
          <a:off x="0" y="110532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655646"/>
              <a:satOff val="6635"/>
              <a:lumOff val="14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8BACB3-34B7-4536-9ECD-21A14FC4DE16}">
      <dsp:nvSpPr>
        <dsp:cNvPr id="0" name=""/>
        <dsp:cNvSpPr/>
      </dsp:nvSpPr>
      <dsp:spPr>
        <a:xfrm>
          <a:off x="424847" y="854404"/>
          <a:ext cx="5947860" cy="501840"/>
        </a:xfrm>
        <a:prstGeom prst="roundRect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«Что лишнее?»</a:t>
          </a:r>
          <a:endParaRPr lang="ru-RU" sz="1700" b="1" i="1" kern="1200" dirty="0"/>
        </a:p>
      </dsp:txBody>
      <dsp:txXfrm>
        <a:off x="424847" y="854404"/>
        <a:ext cx="5947860" cy="501840"/>
      </dsp:txXfrm>
    </dsp:sp>
    <dsp:sp modelId="{F9B6C8FC-07AE-4A80-ABA6-26C11795EEB2}">
      <dsp:nvSpPr>
        <dsp:cNvPr id="0" name=""/>
        <dsp:cNvSpPr/>
      </dsp:nvSpPr>
      <dsp:spPr>
        <a:xfrm>
          <a:off x="0" y="187644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2FF4A-3AA5-4EAE-A199-BF853E65B740}">
      <dsp:nvSpPr>
        <dsp:cNvPr id="0" name=""/>
        <dsp:cNvSpPr/>
      </dsp:nvSpPr>
      <dsp:spPr>
        <a:xfrm>
          <a:off x="424847" y="1625523"/>
          <a:ext cx="5947860" cy="501840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Сложи в ящик</a:t>
          </a:r>
          <a:endParaRPr lang="ru-RU" sz="1700" b="1" i="1" kern="1200" dirty="0"/>
        </a:p>
      </dsp:txBody>
      <dsp:txXfrm>
        <a:off x="424847" y="1625523"/>
        <a:ext cx="5947860" cy="501840"/>
      </dsp:txXfrm>
    </dsp:sp>
    <dsp:sp modelId="{889416B1-0F8B-4022-AEBD-B7EE43102298}">
      <dsp:nvSpPr>
        <dsp:cNvPr id="0" name=""/>
        <dsp:cNvSpPr/>
      </dsp:nvSpPr>
      <dsp:spPr>
        <a:xfrm>
          <a:off x="0" y="264756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C5D772-AD83-4EA3-8C23-3FE4ACD1FEA7}">
      <dsp:nvSpPr>
        <dsp:cNvPr id="0" name=""/>
        <dsp:cNvSpPr/>
      </dsp:nvSpPr>
      <dsp:spPr>
        <a:xfrm>
          <a:off x="424847" y="2396644"/>
          <a:ext cx="5947860" cy="501840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Загадка</a:t>
          </a:r>
          <a:endParaRPr lang="ru-RU" sz="1700" b="1" i="1" kern="1200" dirty="0"/>
        </a:p>
      </dsp:txBody>
      <dsp:txXfrm>
        <a:off x="424847" y="2396644"/>
        <a:ext cx="5947860" cy="501840"/>
      </dsp:txXfrm>
    </dsp:sp>
    <dsp:sp modelId="{677728AC-D969-4836-AB0E-F5B463660814}">
      <dsp:nvSpPr>
        <dsp:cNvPr id="0" name=""/>
        <dsp:cNvSpPr/>
      </dsp:nvSpPr>
      <dsp:spPr>
        <a:xfrm>
          <a:off x="0" y="341868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98BFA-0DCE-4647-A45A-B38799C93FF7}">
      <dsp:nvSpPr>
        <dsp:cNvPr id="0" name=""/>
        <dsp:cNvSpPr/>
      </dsp:nvSpPr>
      <dsp:spPr>
        <a:xfrm>
          <a:off x="424847" y="3167764"/>
          <a:ext cx="5947860" cy="501840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Виды светофора</a:t>
          </a:r>
          <a:endParaRPr lang="ru-RU" sz="1700" b="1" i="1" kern="1200" dirty="0"/>
        </a:p>
      </dsp:txBody>
      <dsp:txXfrm>
        <a:off x="424847" y="3167764"/>
        <a:ext cx="5947860" cy="501840"/>
      </dsp:txXfrm>
    </dsp:sp>
    <dsp:sp modelId="{8AFF7879-3A0A-4AAE-9F62-3A2C00F5405E}">
      <dsp:nvSpPr>
        <dsp:cNvPr id="0" name=""/>
        <dsp:cNvSpPr/>
      </dsp:nvSpPr>
      <dsp:spPr>
        <a:xfrm>
          <a:off x="0" y="418980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8278230"/>
              <a:satOff val="33176"/>
              <a:lumOff val="71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CC1750-5268-464D-9733-ED99F55BCF95}">
      <dsp:nvSpPr>
        <dsp:cNvPr id="0" name=""/>
        <dsp:cNvSpPr/>
      </dsp:nvSpPr>
      <dsp:spPr>
        <a:xfrm>
          <a:off x="424847" y="3938884"/>
          <a:ext cx="5947860" cy="501840"/>
        </a:xfrm>
        <a:prstGeom prst="roundRect">
          <a:avLst/>
        </a:prstGeom>
        <a:solidFill>
          <a:schemeClr val="accent5">
            <a:hueOff val="-8278230"/>
            <a:satOff val="33176"/>
            <a:lumOff val="71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«Правильно-неправильно»</a:t>
          </a:r>
          <a:endParaRPr lang="ru-RU" sz="1700" b="1" i="1" kern="1200" dirty="0"/>
        </a:p>
      </dsp:txBody>
      <dsp:txXfrm>
        <a:off x="424847" y="3938884"/>
        <a:ext cx="5947860" cy="501840"/>
      </dsp:txXfrm>
    </dsp:sp>
    <dsp:sp modelId="{10F9F0DB-169E-4C7D-890E-146CF08E5ABD}">
      <dsp:nvSpPr>
        <dsp:cNvPr id="0" name=""/>
        <dsp:cNvSpPr/>
      </dsp:nvSpPr>
      <dsp:spPr>
        <a:xfrm>
          <a:off x="0" y="4960924"/>
          <a:ext cx="8496944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EF4951-209E-4ED1-9316-6EB98E4C032E}">
      <dsp:nvSpPr>
        <dsp:cNvPr id="0" name=""/>
        <dsp:cNvSpPr/>
      </dsp:nvSpPr>
      <dsp:spPr>
        <a:xfrm>
          <a:off x="424847" y="4710004"/>
          <a:ext cx="5947860" cy="50184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hlinkClick xmlns:r="http://schemas.openxmlformats.org/officeDocument/2006/relationships" r:id="" action="ppaction://hlinksldjump"/>
            </a:rPr>
            <a:t>Рассмотри</a:t>
          </a:r>
          <a:endParaRPr lang="ru-RU" sz="1700" b="1" i="1" kern="1200" dirty="0"/>
        </a:p>
      </dsp:txBody>
      <dsp:txXfrm>
        <a:off x="424847" y="4710004"/>
        <a:ext cx="5947860" cy="5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71899-55FD-4432-9074-F1728B5F281E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2117B-150B-4B2D-ADAB-7FD8CAE0FC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300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800" b="1" i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82117B-150B-4B2D-ADAB-7FD8CAE0FC0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gradFill>
          <a:gsLst>
            <a:gs pos="0">
              <a:srgbClr val="00B050"/>
            </a:gs>
            <a:gs pos="39999">
              <a:srgbClr val="FFFF00"/>
            </a:gs>
            <a:gs pos="70000">
              <a:srgbClr val="FFFF00"/>
            </a:gs>
            <a:gs pos="100000">
              <a:srgbClr val="FF0000">
                <a:alpha val="50000"/>
              </a:srgbClr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908720"/>
            <a:ext cx="1260000" cy="126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5765" y="0"/>
            <a:ext cx="1758235" cy="2484000"/>
          </a:xfrm>
          <a:prstGeom prst="rect">
            <a:avLst/>
          </a:prstGeom>
        </p:spPr>
      </p:pic>
      <p:pic>
        <p:nvPicPr>
          <p:cNvPr id="4" name="Picture 3" descr="F:\Для презентации\Светофоры\Без имени2.png"/>
          <p:cNvPicPr>
            <a:picLocks noChangeAspect="1" noChangeArrowheads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618000"/>
            <a:ext cx="1980765" cy="3240000"/>
          </a:xfrm>
          <a:prstGeom prst="rect">
            <a:avLst/>
          </a:prstGeom>
          <a:noFill/>
        </p:spPr>
      </p:pic>
      <p:pic>
        <p:nvPicPr>
          <p:cNvPr id="1028" name="Picture 4" descr="F:\Для презентации\Дорожные знаки\Без имени.png"/>
          <p:cNvPicPr>
            <a:picLocks noChangeAspect="1" noChangeArrowheads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79512" y="188640"/>
            <a:ext cx="1260000" cy="12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1CF65-DB22-4D12-9E34-8703E6C90FF5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587E-19F1-491A-9DF7-64F926340A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1916832"/>
            <a:ext cx="4680520" cy="252027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Знатоки </a:t>
            </a:r>
            <a:b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</a:t>
            </a:r>
            <a:b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Дорожного</a:t>
            </a:r>
            <a:b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Движения</a:t>
            </a:r>
            <a:endParaRPr lang="ru-RU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5105400"/>
            <a:ext cx="4287168" cy="1752600"/>
          </a:xfrm>
        </p:spPr>
        <p:txBody>
          <a:bodyPr>
            <a:normAutofit/>
          </a:bodyPr>
          <a:lstStyle/>
          <a:p>
            <a:pPr algn="r"/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</a:t>
            </a:r>
            <a:r>
              <a:rPr lang="ru-RU" sz="16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i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ГБДОУ детский сад №119 </a:t>
            </a:r>
          </a:p>
          <a:p>
            <a:pPr algn="r"/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Фрунзенского района Санкт-Петербурга</a:t>
            </a:r>
          </a:p>
          <a:p>
            <a:pPr algn="r"/>
            <a:r>
              <a:rPr lang="ru-RU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Петрова Н. Ю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</a:rPr>
              <a:t>Пешеходный светофор</a:t>
            </a:r>
            <a:endParaRPr lang="ru-RU" b="1" i="1" dirty="0">
              <a:solidFill>
                <a:srgbClr val="000099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000" y="6336000"/>
            <a:ext cx="522000" cy="522000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0" y="6336000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транспортный светофор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908720"/>
            <a:ext cx="2662819" cy="5760000"/>
          </a:xfrm>
          <a:prstGeom prst="rect">
            <a:avLst/>
          </a:prstGeom>
        </p:spPr>
      </p:pic>
      <p:pic>
        <p:nvPicPr>
          <p:cNvPr id="7" name="Рисунок 6" descr="пешеходный светофо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187624" y="2924944"/>
            <a:ext cx="1905190" cy="3600000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 rot="2017272">
            <a:off x="3398663" y="1147003"/>
            <a:ext cx="484632" cy="1579491"/>
          </a:xfrm>
          <a:prstGeom prst="downArrow">
            <a:avLst>
              <a:gd name="adj1" fmla="val 50000"/>
              <a:gd name="adj2" fmla="val 127992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8-8-pravila-dorozhnogo-dvizheniya-detyam-kartink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83768" y="1844824"/>
            <a:ext cx="3712695" cy="252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Правильно - неправильно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208-7-pravila-dorozhnogo-dvizheniya-detyam-kartinki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269699" y="1690809"/>
            <a:ext cx="4113486" cy="2828029"/>
          </a:xfrm>
        </p:spPr>
      </p:pic>
      <p:sp>
        <p:nvSpPr>
          <p:cNvPr id="3" name="Скругленный прямоугольник 2"/>
          <p:cNvSpPr/>
          <p:nvPr/>
        </p:nvSpPr>
        <p:spPr>
          <a:xfrm>
            <a:off x="649699" y="5143430"/>
            <a:ext cx="3240000" cy="9144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>
            <a:hlinkClick r:id="rId4" action="ppaction://hlinksldjump"/>
          </p:cNvPr>
          <p:cNvSpPr/>
          <p:nvPr/>
        </p:nvSpPr>
        <p:spPr>
          <a:xfrm>
            <a:off x="5004048" y="5179763"/>
            <a:ext cx="324000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400" b="1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9588" y="6322704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-9480" y="6333668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1844824"/>
            <a:ext cx="3658802" cy="252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Правильно - неправильно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9699" y="5143430"/>
            <a:ext cx="3240000" cy="91440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НЕТ</a:t>
            </a:r>
            <a:endParaRPr lang="ru-RU" sz="2400" b="1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5004048" y="5179763"/>
            <a:ext cx="3240000" cy="914400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endParaRPr lang="ru-RU" sz="2400" b="1" i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8530" y="1581200"/>
            <a:ext cx="4215419" cy="2829600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>
            <a:spLocks noChangeAspect="1"/>
          </p:cNvSpPr>
          <p:nvPr/>
        </p:nvSpPr>
        <p:spPr>
          <a:xfrm>
            <a:off x="-12700" y="6336000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182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Рассмотри</a:t>
            </a:r>
            <a:endParaRPr lang="ru-RU" b="1" i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836712"/>
            <a:ext cx="6240911" cy="5904700"/>
          </a:xfrm>
        </p:spPr>
      </p:pic>
      <p:sp>
        <p:nvSpPr>
          <p:cNvPr id="7" name="TextBox 6"/>
          <p:cNvSpPr txBox="1"/>
          <p:nvPr/>
        </p:nvSpPr>
        <p:spPr>
          <a:xfrm>
            <a:off x="4590420" y="44684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9843" y="23988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63419" y="37170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04492" y="184482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8104" y="20294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77514" y="18956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11874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Управляющая кнопка: назад 1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0" y="6336792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0744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</a:rPr>
              <a:t>Содержание</a:t>
            </a:r>
            <a:endParaRPr lang="ru-RU" b="1" i="1" dirty="0">
              <a:solidFill>
                <a:srgbClr val="00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052736"/>
          <a:ext cx="8496944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омой 4">
            <a:hlinkClick r:id="" action="ppaction://hlinkshowjump?jump=firstslide" highlightClick="1"/>
          </p:cNvPr>
          <p:cNvSpPr>
            <a:spLocks noChangeAspect="1"/>
          </p:cNvSpPr>
          <p:nvPr/>
        </p:nvSpPr>
        <p:spPr>
          <a:xfrm>
            <a:off x="8622000" y="6336000"/>
            <a:ext cx="522000" cy="522000"/>
          </a:xfrm>
          <a:prstGeom prst="actionButtonHome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4291063" cy="1061888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Кроссворд</a:t>
            </a:r>
            <a:endParaRPr lang="ru-RU" b="1" i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5-конечная звезда 68"/>
          <p:cNvSpPr>
            <a:spLocks noChangeAspect="1"/>
          </p:cNvSpPr>
          <p:nvPr/>
        </p:nvSpPr>
        <p:spPr>
          <a:xfrm>
            <a:off x="275978" y="3686238"/>
            <a:ext cx="585216" cy="585216"/>
          </a:xfrm>
          <a:prstGeom prst="star5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5-конечная звезда 69"/>
          <p:cNvSpPr>
            <a:spLocks noChangeAspect="1"/>
          </p:cNvSpPr>
          <p:nvPr/>
        </p:nvSpPr>
        <p:spPr>
          <a:xfrm>
            <a:off x="1763764" y="1531394"/>
            <a:ext cx="585216" cy="585216"/>
          </a:xfrm>
          <a:prstGeom prst="star5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5-конечная звезда 71"/>
          <p:cNvSpPr>
            <a:spLocks noChangeAspect="1"/>
          </p:cNvSpPr>
          <p:nvPr/>
        </p:nvSpPr>
        <p:spPr>
          <a:xfrm>
            <a:off x="983426" y="1541385"/>
            <a:ext cx="585216" cy="585216"/>
          </a:xfrm>
          <a:prstGeom prst="star5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5-конечная звезда 72"/>
          <p:cNvSpPr>
            <a:spLocks noChangeAspect="1"/>
          </p:cNvSpPr>
          <p:nvPr/>
        </p:nvSpPr>
        <p:spPr>
          <a:xfrm>
            <a:off x="939998" y="2768542"/>
            <a:ext cx="585216" cy="585216"/>
          </a:xfrm>
          <a:prstGeom prst="star5">
            <a:avLst>
              <a:gd name="adj" fmla="val 17262"/>
              <a:gd name="hf" fmla="val 105146"/>
              <a:gd name="vf" fmla="val 110557"/>
            </a:avLst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Рисунок 74" descr="145146_html_21a8901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272103" y="3202583"/>
            <a:ext cx="1601613" cy="3305343"/>
          </a:xfrm>
          <a:prstGeom prst="rect">
            <a:avLst/>
          </a:prstGeom>
        </p:spPr>
      </p:pic>
      <p:sp>
        <p:nvSpPr>
          <p:cNvPr id="76" name="Овальная выноска 75"/>
          <p:cNvSpPr/>
          <p:nvPr/>
        </p:nvSpPr>
        <p:spPr>
          <a:xfrm>
            <a:off x="5413941" y="3518115"/>
            <a:ext cx="1764000" cy="900000"/>
          </a:xfrm>
          <a:prstGeom prst="wedgeEllipseCallout">
            <a:avLst>
              <a:gd name="adj1" fmla="val 88257"/>
              <a:gd name="adj2" fmla="val 35377"/>
            </a:avLst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«Зебра» на дороге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Овальная выноска 76"/>
          <p:cNvSpPr/>
          <p:nvPr/>
        </p:nvSpPr>
        <p:spPr>
          <a:xfrm>
            <a:off x="5231547" y="3518115"/>
            <a:ext cx="2222992" cy="864000"/>
          </a:xfrm>
          <a:prstGeom prst="wedgeEllipseCallout">
            <a:avLst>
              <a:gd name="adj1" fmla="val 67373"/>
              <a:gd name="adj2" fmla="val 38382"/>
            </a:avLst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Управляет автомобилем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Овальная выноска 77"/>
          <p:cNvSpPr/>
          <p:nvPr/>
        </p:nvSpPr>
        <p:spPr>
          <a:xfrm>
            <a:off x="5311255" y="3528846"/>
            <a:ext cx="1893671" cy="900000"/>
          </a:xfrm>
          <a:prstGeom prst="wedgeEllipseCallout">
            <a:avLst>
              <a:gd name="adj1" fmla="val 80109"/>
              <a:gd name="adj2" fmla="val 33679"/>
            </a:avLst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Здесь ждут автобус</a:t>
            </a:r>
            <a:endParaRPr lang="ru-RU" sz="16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Овальная выноска 78"/>
          <p:cNvSpPr/>
          <p:nvPr/>
        </p:nvSpPr>
        <p:spPr>
          <a:xfrm>
            <a:off x="5422440" y="3492855"/>
            <a:ext cx="1728000" cy="1109740"/>
          </a:xfrm>
          <a:prstGeom prst="wedgeEllipseCallout">
            <a:avLst>
              <a:gd name="adj1" fmla="val 90382"/>
              <a:gd name="adj2" fmla="val 23038"/>
            </a:avLst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нужно соблюдать участникам дорожного движения</a:t>
            </a:r>
            <a:endParaRPr lang="ru-RU" sz="14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Управляющая кнопка: назад 81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0" y="6336792"/>
            <a:ext cx="521208" cy="521208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19273" y="2227221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175273" y="1651221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47931" y="1651220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599273" y="1651220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871273" y="1651221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283030" y="1651221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07030" y="1640444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1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020677" y="1651221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853039" y="1624057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95273" y="279963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871273" y="279963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588224" y="278092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9273" y="2803221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53662" y="2819729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58005" y="2823330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967163" y="2823330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1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447273" y="279963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012160" y="278092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130871" y="2810954"/>
            <a:ext cx="434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38797" y="3978846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738797" y="5105960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а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010797" y="4529960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330595" y="4540123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162797" y="4540123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86797" y="453591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738797" y="4535918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82797" y="452284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14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858797" y="4522848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434797" y="4523746"/>
            <a:ext cx="576000" cy="576000"/>
          </a:xfrm>
          <a:prstGeom prst="roundRect">
            <a:avLst/>
          </a:prstGeom>
          <a:solidFill>
            <a:srgbClr val="CCFFCC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9021" y="4538725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3729662" y="3392115"/>
            <a:ext cx="576000" cy="576000"/>
          </a:xfrm>
          <a:prstGeom prst="roundRect">
            <a:avLst/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endParaRPr lang="ru-RU" sz="3200" b="1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Овальная выноска 96"/>
          <p:cNvSpPr/>
          <p:nvPr/>
        </p:nvSpPr>
        <p:spPr>
          <a:xfrm>
            <a:off x="5159273" y="5126059"/>
            <a:ext cx="1850504" cy="900680"/>
          </a:xfrm>
          <a:prstGeom prst="wedgeEllipseCallout">
            <a:avLst>
              <a:gd name="adj1" fmla="val 97888"/>
              <a:gd name="adj2" fmla="val -133954"/>
            </a:avLst>
          </a:prstGeom>
          <a:solidFill>
            <a:srgbClr val="CCFFFF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Проверим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8" name="Пятно 2 97"/>
          <p:cNvSpPr>
            <a:spLocks noChangeAspect="1"/>
          </p:cNvSpPr>
          <p:nvPr/>
        </p:nvSpPr>
        <p:spPr>
          <a:xfrm>
            <a:off x="7893468" y="1610978"/>
            <a:ext cx="561028" cy="521208"/>
          </a:xfrm>
          <a:prstGeom prst="irregularSeal2">
            <a:avLst/>
          </a:prstGeom>
          <a:solidFill>
            <a:srgbClr val="CCFFFF"/>
          </a:solidFill>
          <a:ln>
            <a:solidFill>
              <a:srgbClr val="80808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ятно 2 98"/>
          <p:cNvSpPr>
            <a:spLocks noChangeAspect="1"/>
          </p:cNvSpPr>
          <p:nvPr/>
        </p:nvSpPr>
        <p:spPr>
          <a:xfrm>
            <a:off x="7342291" y="2823330"/>
            <a:ext cx="561028" cy="521208"/>
          </a:xfrm>
          <a:prstGeom prst="irregularSeal2">
            <a:avLst/>
          </a:prstGeom>
          <a:solidFill>
            <a:srgbClr val="CCECFF"/>
          </a:solidFill>
          <a:ln>
            <a:solidFill>
              <a:srgbClr val="80808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ятно 2 99"/>
          <p:cNvSpPr>
            <a:spLocks noChangeAspect="1"/>
          </p:cNvSpPr>
          <p:nvPr/>
        </p:nvSpPr>
        <p:spPr>
          <a:xfrm>
            <a:off x="5060891" y="4540331"/>
            <a:ext cx="561028" cy="521208"/>
          </a:xfrm>
          <a:prstGeom prst="irregularSeal2">
            <a:avLst/>
          </a:prstGeom>
          <a:solidFill>
            <a:srgbClr val="99CCFF"/>
          </a:solidFill>
          <a:ln>
            <a:solidFill>
              <a:srgbClr val="80808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ьная выноска 100"/>
          <p:cNvSpPr/>
          <p:nvPr/>
        </p:nvSpPr>
        <p:spPr>
          <a:xfrm>
            <a:off x="5218747" y="5126059"/>
            <a:ext cx="1850504" cy="900680"/>
          </a:xfrm>
          <a:prstGeom prst="wedgeEllipseCallout">
            <a:avLst>
              <a:gd name="adj1" fmla="val 94037"/>
              <a:gd name="adj2" fmla="val -136591"/>
            </a:avLst>
          </a:prstGeom>
          <a:solidFill>
            <a:srgbClr val="CCFFFF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Проверим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2" name="Овальная выноска 101"/>
          <p:cNvSpPr/>
          <p:nvPr/>
        </p:nvSpPr>
        <p:spPr>
          <a:xfrm>
            <a:off x="5313406" y="4943620"/>
            <a:ext cx="1850504" cy="900680"/>
          </a:xfrm>
          <a:prstGeom prst="wedgeEllipseCallout">
            <a:avLst>
              <a:gd name="adj1" fmla="val 90828"/>
              <a:gd name="adj2" fmla="val -118132"/>
            </a:avLst>
          </a:prstGeom>
          <a:solidFill>
            <a:srgbClr val="CCFFFF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ну-ка!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" name="Овальная выноска 102"/>
          <p:cNvSpPr/>
          <p:nvPr/>
        </p:nvSpPr>
        <p:spPr>
          <a:xfrm>
            <a:off x="5384938" y="3516726"/>
            <a:ext cx="1888899" cy="1109740"/>
          </a:xfrm>
          <a:prstGeom prst="wedgeEllipseCallout">
            <a:avLst>
              <a:gd name="adj1" fmla="val 90382"/>
              <a:gd name="adj2" fmla="val 23038"/>
            </a:avLst>
          </a:prstGeom>
          <a:solidFill>
            <a:srgbClr val="FFFF99"/>
          </a:solidFill>
          <a:ln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Попробуйте угадать последнее слово!</a:t>
            </a:r>
            <a:endParaRPr lang="ru-RU" sz="1400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47138" y="6336792"/>
            <a:ext cx="522000" cy="522000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92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8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30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350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5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500"/>
                            </p:stCondLst>
                            <p:childTnLst>
                              <p:par>
                                <p:cTn id="1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000"/>
                            </p:stCondLst>
                            <p:childTnLst>
                              <p:par>
                                <p:cTn id="1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"/>
                            </p:stCondLst>
                            <p:childTnLst>
                              <p:par>
                                <p:cTn id="1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000"/>
                            </p:stCondLst>
                            <p:childTnLst>
                              <p:par>
                                <p:cTn id="1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0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97" grpId="0" animBg="1"/>
      <p:bldP spid="97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pros.pn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45146_html_21a89013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3347864" y="1340768"/>
            <a:ext cx="2175017" cy="4488711"/>
          </a:xfrm>
          <a:prstGeom prst="rect">
            <a:avLst/>
          </a:prstGeom>
        </p:spPr>
      </p:pic>
      <p:sp>
        <p:nvSpPr>
          <p:cNvPr id="2" name="Овальная выноска 1"/>
          <p:cNvSpPr/>
          <p:nvPr/>
        </p:nvSpPr>
        <p:spPr>
          <a:xfrm>
            <a:off x="5306857" y="404665"/>
            <a:ext cx="3441607" cy="1534580"/>
          </a:xfrm>
          <a:prstGeom prst="wedgeEllipseCallout">
            <a:avLst>
              <a:gd name="adj1" fmla="val -88174"/>
              <a:gd name="adj2" fmla="val -8341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 cstate="email"/>
          <a:stretch>
            <a:fillRect/>
          </a:stretch>
        </p:blipFill>
        <p:spPr>
          <a:xfrm>
            <a:off x="8676456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74492 L 1.11111E-6 4.84736E-6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2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9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1628800"/>
            <a:ext cx="8565192" cy="3210123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Что лишнее?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Содержимое 11" descr="Автобус.pn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67544" y="2060848"/>
            <a:ext cx="2520000" cy="1440000"/>
          </a:xfrm>
        </p:spPr>
      </p:pic>
      <p:pic>
        <p:nvPicPr>
          <p:cNvPr id="13" name="Рисунок 12" descr="Грузовик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4365104"/>
            <a:ext cx="2571750" cy="1609725"/>
          </a:xfrm>
          <a:prstGeom prst="rect">
            <a:avLst/>
          </a:prstGeom>
        </p:spPr>
      </p:pic>
      <p:pic>
        <p:nvPicPr>
          <p:cNvPr id="14" name="Рисунок 13" descr="Машин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31840" y="3212976"/>
            <a:ext cx="3200000" cy="1440000"/>
          </a:xfrm>
          <a:prstGeom prst="rect">
            <a:avLst/>
          </a:prstGeom>
        </p:spPr>
      </p:pic>
      <p:sp>
        <p:nvSpPr>
          <p:cNvPr id="8" name="Управляющая кнопка: назад 7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0" y="6377455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000" y="6377455"/>
            <a:ext cx="522000" cy="522000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Самолет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129084" y="1844824"/>
            <a:ext cx="4014916" cy="1440000"/>
          </a:xfrm>
          <a:prstGeom prst="rect">
            <a:avLst/>
          </a:prstGeom>
        </p:spPr>
      </p:pic>
      <p:pic>
        <p:nvPicPr>
          <p:cNvPr id="16" name="Рисунок 15" descr="Теплоход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148064" y="4725144"/>
            <a:ext cx="3493954" cy="1440000"/>
          </a:xfrm>
          <a:prstGeom prst="rect">
            <a:avLst/>
          </a:prstGeom>
        </p:spPr>
      </p:pic>
      <p:pic>
        <p:nvPicPr>
          <p:cNvPr id="10" name="Содержимое 11" descr="Автобус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1988840"/>
            <a:ext cx="2520000" cy="1440000"/>
          </a:xfrm>
          <a:prstGeom prst="rect">
            <a:avLst/>
          </a:prstGeom>
        </p:spPr>
      </p:pic>
      <p:pic>
        <p:nvPicPr>
          <p:cNvPr id="11" name="Рисунок 10" descr="Грузовик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1560" y="4293096"/>
            <a:ext cx="2571750" cy="1609725"/>
          </a:xfrm>
          <a:prstGeom prst="rect">
            <a:avLst/>
          </a:prstGeom>
        </p:spPr>
      </p:pic>
      <p:pic>
        <p:nvPicPr>
          <p:cNvPr id="17" name="Рисунок 16" descr="Машин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3131840" y="3140968"/>
            <a:ext cx="3200000" cy="14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opros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Подумай!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neznaika31.pn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131840" y="1196752"/>
            <a:ext cx="2931333" cy="4525963"/>
          </a:xfrm>
        </p:spPr>
      </p:pic>
      <p:sp>
        <p:nvSpPr>
          <p:cNvPr id="3" name="Управляющая кнопка: назад 2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6" y="6336792"/>
            <a:ext cx="521208" cy="521208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opros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Да!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m7a38f9eb.pn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3059832" y="1268760"/>
            <a:ext cx="3141773" cy="4525963"/>
          </a:xfr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04529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железнодорожный переезд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3214396"/>
            <a:ext cx="1822883" cy="1620000"/>
          </a:xfrm>
          <a:prstGeom prst="rect">
            <a:avLst/>
          </a:prstGeom>
        </p:spPr>
      </p:pic>
      <p:pic>
        <p:nvPicPr>
          <p:cNvPr id="11" name="Рисунок 10" descr="дорожные работы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6" r="6863"/>
          <a:stretch>
            <a:fillRect/>
          </a:stretch>
        </p:blipFill>
        <p:spPr>
          <a:xfrm>
            <a:off x="6876260" y="1558212"/>
            <a:ext cx="1682493" cy="162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Сложи в ящик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Содержимое 9" descr="дети.jpg"/>
          <p:cNvPicPr>
            <a:picLocks noGrp="1" noChangeAspect="1"/>
          </p:cNvPicPr>
          <p:nvPr>
            <p:ph idx="1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1414196"/>
            <a:ext cx="1823153" cy="1620000"/>
          </a:xfrm>
        </p:spPr>
      </p:pic>
      <p:sp>
        <p:nvSpPr>
          <p:cNvPr id="3" name="Управляющая кнопка: далее 2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30761" y="6336792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>
            <a:spLocks noChangeAspect="1"/>
          </p:cNvSpPr>
          <p:nvPr/>
        </p:nvSpPr>
        <p:spPr>
          <a:xfrm>
            <a:off x="-9480" y="6336000"/>
            <a:ext cx="522000" cy="522000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Для презентации\Картинки\Ящик для знаков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51676">
            <a:off x="1667729" y="4863438"/>
            <a:ext cx="6322521" cy="2340000"/>
          </a:xfrm>
          <a:prstGeom prst="rect">
            <a:avLst/>
          </a:prstGeom>
          <a:noFill/>
        </p:spPr>
      </p:pic>
      <p:pic>
        <p:nvPicPr>
          <p:cNvPr id="13" name="Рисунок 12" descr="Въезд запрещен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195736" y="2926364"/>
            <a:ext cx="1620000" cy="1620000"/>
          </a:xfrm>
          <a:prstGeom prst="rect">
            <a:avLst/>
          </a:prstGeom>
        </p:spPr>
      </p:pic>
      <p:pic>
        <p:nvPicPr>
          <p:cNvPr id="14" name="Рисунок 13" descr="движение пешеходов запрещено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635896" y="1342188"/>
            <a:ext cx="1620000" cy="1620000"/>
          </a:xfrm>
          <a:prstGeom prst="rect">
            <a:avLst/>
          </a:prstGeom>
        </p:spPr>
      </p:pic>
      <p:pic>
        <p:nvPicPr>
          <p:cNvPr id="15" name="Рисунок 14" descr="Движение на велосипедах запрещено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796136" y="3214396"/>
            <a:ext cx="1620000" cy="1620000"/>
          </a:xfrm>
          <a:prstGeom prst="rect">
            <a:avLst/>
          </a:prstGeom>
        </p:spPr>
      </p:pic>
      <p:pic>
        <p:nvPicPr>
          <p:cNvPr id="18" name="Рисунок 17" descr="передняя крышка ящика.pn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rot="151558">
            <a:off x="2954135" y="5052192"/>
            <a:ext cx="5078043" cy="1804271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067944" y="5517232"/>
            <a:ext cx="3420000" cy="1080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Запрещающие</a:t>
            </a:r>
            <a:endParaRPr lang="ru-RU" sz="2400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14774 0.291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14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59259E-6 L 0.12413 0.5224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00" y="2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L -0.00191 0.26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FE2">
            <a:alpha val="7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Загадка</a:t>
            </a:r>
            <a:endParaRPr lang="ru-RU" b="1" i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Без имени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95936" y="1916832"/>
            <a:ext cx="1379665" cy="3701008"/>
          </a:xfrm>
        </p:spPr>
      </p:pic>
      <p:sp>
        <p:nvSpPr>
          <p:cNvPr id="5" name="Скругленный прямоугольник 4"/>
          <p:cNvSpPr/>
          <p:nvPr/>
        </p:nvSpPr>
        <p:spPr>
          <a:xfrm>
            <a:off x="3059832" y="1484784"/>
            <a:ext cx="3168352" cy="4968552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5436096" y="5765295"/>
            <a:ext cx="626368" cy="576064"/>
          </a:xfrm>
          <a:prstGeom prst="star5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>
            <a:spLocks noChangeAspect="1"/>
          </p:cNvSpPr>
          <p:nvPr/>
        </p:nvSpPr>
        <p:spPr>
          <a:xfrm>
            <a:off x="8622792" y="6353241"/>
            <a:ext cx="521208" cy="521208"/>
          </a:xfrm>
          <a:prstGeom prst="actionButtonForwardNext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lastslideviewed" highlightClick="1"/>
          </p:cNvPr>
          <p:cNvSpPr>
            <a:spLocks noChangeAspect="1"/>
          </p:cNvSpPr>
          <p:nvPr/>
        </p:nvSpPr>
        <p:spPr>
          <a:xfrm>
            <a:off x="0" y="6336792"/>
            <a:ext cx="521208" cy="521208"/>
          </a:xfrm>
          <a:prstGeom prst="actionButtonBackPrevious">
            <a:avLst/>
          </a:prstGeom>
          <a:solidFill>
            <a:srgbClr val="CC66FF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00206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1269</TotalTime>
  <Words>128</Words>
  <Application>Microsoft Office PowerPoint</Application>
  <PresentationFormat>Экран (4:3)</PresentationFormat>
  <Paragraphs>79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Знатоки  Правил Дорожного Движения</vt:lpstr>
      <vt:lpstr>Кроссворд</vt:lpstr>
      <vt:lpstr>Слайд 3</vt:lpstr>
      <vt:lpstr>Слайд 4</vt:lpstr>
      <vt:lpstr>Что лишнее?</vt:lpstr>
      <vt:lpstr>Подумай!</vt:lpstr>
      <vt:lpstr>Да!</vt:lpstr>
      <vt:lpstr>Сложи в ящик</vt:lpstr>
      <vt:lpstr>Загадка</vt:lpstr>
      <vt:lpstr>Пешеходный светофор</vt:lpstr>
      <vt:lpstr>Правильно - неправильно</vt:lpstr>
      <vt:lpstr>Правильно - неправильно</vt:lpstr>
      <vt:lpstr>Рассмотри</vt:lpstr>
      <vt:lpstr>Содержание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127</cp:revision>
  <dcterms:created xsi:type="dcterms:W3CDTF">2016-06-08T20:02:15Z</dcterms:created>
  <dcterms:modified xsi:type="dcterms:W3CDTF">2017-12-23T19:28:32Z</dcterms:modified>
</cp:coreProperties>
</file>