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Наш демографический портрет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Какие профессии преобладали раньше, преобладают в наше время , будут преобладать в будущем? Свой ответ обоснуйте.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Выяснить, что такое демография.</a:t>
            </a:r>
          </a:p>
          <a:p>
            <a:r>
              <a:rPr lang="ru-RU" dirty="0" smtClean="0"/>
              <a:t>Выписать черты русского народа.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Выучить записи в тетради</a:t>
            </a:r>
          </a:p>
          <a:p>
            <a:r>
              <a:rPr lang="ru-RU" dirty="0" smtClean="0"/>
              <a:t>Найти и распечатать карту « </a:t>
            </a:r>
            <a:r>
              <a:rPr lang="ru-RU" smtClean="0"/>
              <a:t>Обеспеченность России трудовыми ресурсами»  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Демография </a:t>
            </a:r>
            <a:r>
              <a:rPr lang="ru-RU" i="1" dirty="0" smtClean="0"/>
              <a:t>-</a:t>
            </a:r>
            <a:r>
              <a:rPr lang="ru-RU" dirty="0" smtClean="0"/>
              <a:t>  наука, изучающая население и закономерности его развития в общественно-исторической обусловленности.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Возрастно-половые пирамиды</a:t>
            </a:r>
            <a:r>
              <a:rPr lang="ru-RU" dirty="0" smtClean="0"/>
              <a:t> — графическое представление распределения населения по полу и возрасту, использующееся для характеристики половозрастного состава населения.</a:t>
            </a:r>
          </a:p>
          <a:p>
            <a:r>
              <a:rPr lang="ru-RU" dirty="0" smtClean="0"/>
              <a:t>Возрастно-половой состав - соотношение возрастно-половых групп — совокупностей людей одинакового возраста.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Полосы располагаются одна над другой в порядке увеличения значений возраста, в левой части диаграммы — для мужчин, в правой — для женщин.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B050"/>
                </a:solidFill>
              </a:rPr>
              <a:t>Трудовые ресурсы</a:t>
            </a:r>
            <a:endParaRPr lang="ru-RU" sz="3200" b="1" smtClean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508625" y="981075"/>
            <a:ext cx="3527425" cy="48958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  - часть населения страны, обладающая физическим развитием, умственными способностями и знаниями, необходимыми для занятия общественно-полезным трудом.</a:t>
            </a:r>
            <a:endParaRPr lang="ru-RU" sz="2400" smtClean="0">
              <a:solidFill>
                <a:srgbClr val="235B40"/>
              </a:solidFill>
              <a:latin typeface="Arial Narrow" pitchFamily="34" charset="0"/>
            </a:endParaRPr>
          </a:p>
        </p:txBody>
      </p:sp>
      <p:pic>
        <p:nvPicPr>
          <p:cNvPr id="4103" name="Picture 7" descr="Картинка 11 из 82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55689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27913" cy="63341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chemeClr val="bg1"/>
                </a:solidFill>
                <a:latin typeface="Arial Narrow" pitchFamily="34" charset="0"/>
              </a:rPr>
              <a:t>Учебник стр. 44 рис. 19</a:t>
            </a:r>
          </a:p>
        </p:txBody>
      </p:sp>
      <p:sp>
        <p:nvSpPr>
          <p:cNvPr id="5122" name="Дата 3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4464CFB5-9817-4D48-8774-447D1D3B1B32}" type="datetime1">
              <a:rPr lang="ru-RU" smtClean="0">
                <a:latin typeface="Arial" charset="0"/>
              </a:rPr>
              <a:pPr/>
              <a:t>09.10.2017</a:t>
            </a:fld>
            <a:endParaRPr lang="ru-RU" smtClean="0">
              <a:latin typeface="Arial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908050"/>
            <a:ext cx="8567737" cy="223361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2400" dirty="0" smtClean="0"/>
              <a:t>Основную </a:t>
            </a:r>
            <a:r>
              <a:rPr lang="ru-RU" sz="2400" dirty="0" smtClean="0"/>
              <a:t>часть трудовых ресурсов страны составляет ее население в трудоспособном возрасте, а также подростки и лица пенсионного возраста, способные трудиться</a:t>
            </a:r>
            <a:endParaRPr lang="ru-RU" sz="2400" dirty="0" smtClean="0">
              <a:solidFill>
                <a:srgbClr val="235B40"/>
              </a:solidFill>
              <a:latin typeface="Arial Narrow" pitchFamily="34" charset="0"/>
            </a:endParaRPr>
          </a:p>
        </p:txBody>
      </p:sp>
      <p:pic>
        <p:nvPicPr>
          <p:cNvPr id="5125" name="Picture 4" descr="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5661025"/>
            <a:ext cx="9271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5661025"/>
            <a:ext cx="9366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9" descr="Картинка 22 из 82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284538"/>
            <a:ext cx="8569325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r>
              <a:rPr lang="ru-RU" dirty="0" smtClean="0"/>
              <a:t>Согласны ли вы с мнением авторов учебника о том ,что половозрастная структура населения является запечатленной демографической историей 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202</TotalTime>
  <Words>121</Words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Наш демографический портрет</vt:lpstr>
      <vt:lpstr>Цель урока</vt:lpstr>
      <vt:lpstr>Домашнее задание</vt:lpstr>
      <vt:lpstr>Слайд 4</vt:lpstr>
      <vt:lpstr>Слайд 5</vt:lpstr>
      <vt:lpstr>Слайд 6</vt:lpstr>
      <vt:lpstr>Трудовые ресурсы</vt:lpstr>
      <vt:lpstr>Учебник стр. 44 рис. 19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демографический портрет</dc:title>
  <dc:creator>User</dc:creator>
  <cp:lastModifiedBy>User</cp:lastModifiedBy>
  <cp:revision>24</cp:revision>
  <dcterms:created xsi:type="dcterms:W3CDTF">2016-10-02T10:06:28Z</dcterms:created>
  <dcterms:modified xsi:type="dcterms:W3CDTF">2017-10-09T18:02:37Z</dcterms:modified>
</cp:coreProperties>
</file>