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79" r:id="rId6"/>
    <p:sldId id="264" r:id="rId7"/>
    <p:sldId id="276" r:id="rId8"/>
    <p:sldId id="275" r:id="rId9"/>
  </p:sldIdLst>
  <p:sldSz cx="9906000" cy="6858000" type="A4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690A"/>
    <a:srgbClr val="F47914"/>
    <a:srgbClr val="8E0000"/>
    <a:srgbClr val="FF66FF"/>
    <a:srgbClr val="F48CB4"/>
    <a:srgbClr val="991F79"/>
    <a:srgbClr val="FF0066"/>
    <a:srgbClr val="8B72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96" y="-18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603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793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1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708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185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32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9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621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568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91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10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95C1D-D876-4AB5-964C-958ACB58E163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4197E-1972-4486-809B-620F74B6DD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69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5" Type="http://schemas.openxmlformats.org/officeDocument/2006/relationships/image" Target="../media/image10.png"/><Relationship Id="rId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microsoft.com/office/2007/relationships/hdphoto" Target="../media/hdphoto8.wdp"/><Relationship Id="rId4" Type="http://schemas.openxmlformats.org/officeDocument/2006/relationships/image" Target="../media/image14.pn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microsoft.com/office/2007/relationships/hdphoto" Target="../media/hdphoto10.wdp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9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448" y="764704"/>
            <a:ext cx="9384015" cy="12088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64415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Признаюсь вам, секрета не тая, </a:t>
            </a:r>
          </a:p>
          <a:p>
            <a:pPr algn="ctr"/>
            <a:r>
              <a:rPr lang="ru-RU" sz="5400" b="1" dirty="0" smtClean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счастливейший учитель – это Я!</a:t>
            </a:r>
            <a:endParaRPr lang="ru-RU" sz="5400" b="1" dirty="0">
              <a:ln w="1143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04" y="1856303"/>
            <a:ext cx="4520952" cy="49709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784648" y="20348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dirty="0" smtClean="0">
                <a:solidFill>
                  <a:srgbClr val="9BBB59">
                    <a:lumMod val="50000"/>
                  </a:srgbClr>
                </a:solidFill>
                <a:latin typeface="Georgia" pitchFamily="18" charset="0"/>
              </a:rPr>
              <a:t>Частное </a:t>
            </a:r>
            <a:r>
              <a:rPr lang="ru-RU" sz="1200" b="1" dirty="0">
                <a:solidFill>
                  <a:srgbClr val="9BBB59">
                    <a:lumMod val="50000"/>
                  </a:srgbClr>
                </a:solidFill>
                <a:latin typeface="Georgia" pitchFamily="18" charset="0"/>
              </a:rPr>
              <a:t>общеобразовательное учреждение</a:t>
            </a:r>
          </a:p>
          <a:p>
            <a:pPr lvl="0" algn="ctr"/>
            <a:r>
              <a:rPr lang="ru-RU" sz="1200" b="1" dirty="0">
                <a:solidFill>
                  <a:srgbClr val="9BBB59">
                    <a:lumMod val="50000"/>
                  </a:srgbClr>
                </a:solidFill>
                <a:latin typeface="Georgia" pitchFamily="18" charset="0"/>
              </a:rPr>
              <a:t>«Средняя общеобразовательная школа №48 </a:t>
            </a:r>
            <a:r>
              <a:rPr lang="ru-RU" sz="1200" b="1" dirty="0" smtClean="0">
                <a:solidFill>
                  <a:srgbClr val="9BBB59">
                    <a:lumMod val="50000"/>
                  </a:srgbClr>
                </a:solidFill>
                <a:latin typeface="Georgia" pitchFamily="18" charset="0"/>
              </a:rPr>
              <a:t>ОАО «РЖД»</a:t>
            </a:r>
            <a:endParaRPr lang="ru-RU" sz="1200" b="1" dirty="0">
              <a:solidFill>
                <a:srgbClr val="9BBB59">
                  <a:lumMod val="50000"/>
                </a:srgb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80992" y="2492896"/>
            <a:ext cx="3672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1430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Фотоальбом </a:t>
            </a:r>
          </a:p>
          <a:p>
            <a:pPr algn="ctr"/>
            <a:r>
              <a:rPr lang="ru-RU" sz="2800" b="1" dirty="0">
                <a:ln w="11430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</a:t>
            </a:r>
            <a:r>
              <a:rPr lang="en-US" sz="2800" b="1" dirty="0">
                <a:ln w="11430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n w="11430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</a:t>
            </a:r>
            <a:br>
              <a:rPr lang="ru-RU" sz="2800" b="1" dirty="0">
                <a:ln w="11430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n w="11430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Зуевой</a:t>
            </a:r>
            <a:br>
              <a:rPr lang="ru-RU" sz="2800" b="1" dirty="0">
                <a:ln w="11430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n w="11430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Натальи Игоревны</a:t>
            </a:r>
            <a:br>
              <a:rPr lang="ru-RU" sz="2800" b="1" dirty="0">
                <a:ln w="11430"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n w="11430"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66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00416">
            <a:off x="291182" y="1995147"/>
            <a:ext cx="2904757" cy="17578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78647" y="227426"/>
            <a:ext cx="9384015" cy="132936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64415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ормирую 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учебную самостоятельность  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учащихся, </a:t>
            </a:r>
          </a:p>
          <a:p>
            <a:pPr algn="ctr"/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азвиваю способность 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 ориентироваться в решении нестандартных 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 через:  </a:t>
            </a:r>
            <a:endParaRPr lang="ru-RU" sz="540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554860">
            <a:off x="1618789" y="4175330"/>
            <a:ext cx="3490360" cy="19457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C:\Documents and Settings\user\Рабочий стол\Новая папка (5)\DSC0621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3954" y="1720402"/>
            <a:ext cx="2315547" cy="15500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 rot="20770813">
            <a:off x="835048" y="3736809"/>
            <a:ext cx="24388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Интегрированное занятие «Весёлая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экономика»</a:t>
            </a:r>
          </a:p>
        </p:txBody>
      </p:sp>
      <p:sp>
        <p:nvSpPr>
          <p:cNvPr id="12" name="Прямоугольник 11"/>
          <p:cNvSpPr/>
          <p:nvPr/>
        </p:nvSpPr>
        <p:spPr>
          <a:xfrm rot="907865">
            <a:off x="6135841" y="3385842"/>
            <a:ext cx="2376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Интеллектуальный ринг 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59419" y="3385840"/>
            <a:ext cx="27577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Заседание «Клуба Почемучек»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0550043">
            <a:off x="2744431" y="6078414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 «Спасибо тебе, Азбука!»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3" descr="E:\фотографии\фотографии 2012-2013\внеурочная в 1 кл\DSC04444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22854">
            <a:off x="6592746" y="2117479"/>
            <a:ext cx="1800200" cy="12050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991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71579">
            <a:off x="394664" y="1570797"/>
            <a:ext cx="2781309" cy="1899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635" y="1571899"/>
            <a:ext cx="2308518" cy="14206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12" descr="C:\Documents and Settings\Пользователь\Рабочий стол\ФОТО\гонч\день матери 2011\PB280133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060218">
            <a:off x="356808" y="4214605"/>
            <a:ext cx="2676520" cy="18067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208584" y="138606"/>
            <a:ext cx="7416824" cy="1130154"/>
          </a:xfrm>
          <a:prstGeom prst="rect">
            <a:avLst/>
          </a:prstGeom>
          <a:noFill/>
        </p:spPr>
        <p:txBody>
          <a:bodyPr wrap="none" lIns="91440" tIns="45720" rIns="91440" bIns="45720" numCol="1">
            <a:prstTxWarp prst="textDeflateBottom">
              <a:avLst>
                <a:gd name="adj" fmla="val 54216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Способствую становлению и раскрытию творческой </a:t>
            </a:r>
          </a:p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личности 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каждого 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 через: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Documents and Settings\user\Рабочий стол\Новая папка (5)\DSC0566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5546">
            <a:off x="3598929" y="4054733"/>
            <a:ext cx="2002224" cy="14119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 descr="C:\Documents and Settings\user\Рабочий стол\Новая папка (5)\DSC06870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88068">
            <a:off x="6766575" y="2041792"/>
            <a:ext cx="1547963" cy="13513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 rot="21111614">
            <a:off x="728639" y="3544371"/>
            <a:ext cx="2413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Новогодние приключения 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1084983">
            <a:off x="437491" y="6102796"/>
            <a:ext cx="28852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Концерт «Мамочке любимой…»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768868">
            <a:off x="5964219" y="3559604"/>
            <a:ext cx="34000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гостях у сказки»-театрализованное представление для  воспитанников         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детского сада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514612" y="3081483"/>
            <a:ext cx="26625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Маленький принц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21150454">
            <a:off x="3591489" y="5495194"/>
            <a:ext cx="24388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Праздник «Начальная  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школа, прощай!»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53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46691">
            <a:off x="6758061" y="1563829"/>
            <a:ext cx="1968486" cy="1346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67055">
            <a:off x="350221" y="1253317"/>
            <a:ext cx="2892884" cy="19110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8308">
            <a:off x="284965" y="3896349"/>
            <a:ext cx="2960055" cy="2141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064567" y="188640"/>
            <a:ext cx="7828157" cy="13681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 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нравственные качества через:</a:t>
            </a:r>
          </a:p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dirty="0" smtClean="0">
              <a:solidFill>
                <a:srgbClr val="8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Documents and Settings\user\Рабочий стол\Новая папка (5)\IMGP8928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00811" y="1124744"/>
            <a:ext cx="2374849" cy="16631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84564">
            <a:off x="3720685" y="3662311"/>
            <a:ext cx="2016224" cy="14623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 rot="21064958">
            <a:off x="643443" y="3214445"/>
            <a:ext cx="2438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 «Палитра чувств»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279829">
            <a:off x="3587214" y="5211534"/>
            <a:ext cx="27315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КВН «Доброе слово лечит…»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1278125">
            <a:off x="207756" y="6109590"/>
            <a:ext cx="34538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окружающего мира</a:t>
            </a:r>
          </a:p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«Поговорим о доброте»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030668">
            <a:off x="6216685" y="2999001"/>
            <a:ext cx="30512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</a:t>
            </a:r>
          </a:p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литературному чтению </a:t>
            </a:r>
          </a:p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 дорогам любимых книг»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56857" y="2900921"/>
            <a:ext cx="25922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Классный час «Наши верные друзья-игрушки» 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4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F:\DCIM\106___05\IMG_11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53449">
            <a:off x="269096" y="1522854"/>
            <a:ext cx="3017058" cy="20533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59631" y="1296977"/>
            <a:ext cx="2778331" cy="17370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7787">
            <a:off x="6943665" y="1579017"/>
            <a:ext cx="2119134" cy="1448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 rot="541597">
            <a:off x="538624" y="475065"/>
            <a:ext cx="93840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64415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solidFill>
                  <a:srgbClr val="8E0000"/>
                </a:solidFill>
              </a:rPr>
              <a:t> </a:t>
            </a:r>
            <a:br>
              <a:rPr lang="ru-RU" sz="5400" dirty="0" smtClean="0">
                <a:solidFill>
                  <a:srgbClr val="8E0000"/>
                </a:solidFill>
              </a:rPr>
            </a:br>
            <a:endParaRPr lang="ru-RU" sz="5400" b="1" dirty="0">
              <a:solidFill>
                <a:srgbClr val="8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dirty="0" smtClean="0">
                <a:solidFill>
                  <a:srgbClr val="8E0000"/>
                </a:solidFill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32202" y="293301"/>
            <a:ext cx="8281718" cy="187220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39161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 чувство патриотизма, любовь к Родине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через: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dirty="0" smtClean="0">
              <a:solidFill>
                <a:srgbClr val="8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K:\фото2\DSC_017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115643">
            <a:off x="1994961" y="3970534"/>
            <a:ext cx="3259281" cy="22139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 rot="812873">
            <a:off x="6476398" y="3153616"/>
            <a:ext cx="28946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Общешкольное мероприятие </a:t>
            </a:r>
          </a:p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«Я – гражданин России»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29390" y="3205458"/>
            <a:ext cx="2438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Уроки мужества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1167203">
            <a:off x="2693634" y="6248445"/>
            <a:ext cx="2438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Своя игра «Мое Отечество»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20985722">
            <a:off x="493109" y="3649971"/>
            <a:ext cx="3038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Классный час «Мы-наследники Великой Победы»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91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11788">
            <a:off x="128810" y="1551377"/>
            <a:ext cx="3095772" cy="1606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280592" y="116632"/>
            <a:ext cx="7632848" cy="114297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 понимание значимости сохранения </a:t>
            </a:r>
          </a:p>
          <a:p>
            <a:pPr algn="ctr"/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укрепления здоровья через:</a:t>
            </a:r>
            <a:r>
              <a:rPr lang="ru-RU" sz="5400" dirty="0" smtClean="0">
                <a:solidFill>
                  <a:srgbClr val="8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Picture 2" descr="C:\Documents and Settings\user\Рабочий стол\Новая папка (5)\DSC044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2840" y="1259608"/>
            <a:ext cx="2736304" cy="1821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C:\Documents and Settings\user\Рабочий стол\Новая папка (5)\DSC0223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331878">
            <a:off x="6659831" y="1505312"/>
            <a:ext cx="2464091" cy="15010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13941">
            <a:off x="3721034" y="3829543"/>
            <a:ext cx="2079101" cy="14972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2" descr="E:\фотографии\фотографии 2012-2013\урок заяц а.с\DSC0387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40619">
            <a:off x="178351" y="4063483"/>
            <a:ext cx="3084957" cy="17197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644360" y="3203103"/>
            <a:ext cx="2438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Танцевальные паузы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954753">
            <a:off x="639819" y="5886553"/>
            <a:ext cx="2438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Релаксационные  паузы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306632">
            <a:off x="6564219" y="3095382"/>
            <a:ext cx="24388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Игра-соревнование «Один за всех и все за одного!»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1125264">
            <a:off x="3800757" y="5507830"/>
            <a:ext cx="2438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Оздоровительные прогулки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20956342">
            <a:off x="731912" y="3198360"/>
            <a:ext cx="24388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Спортивный конкурс "Быстрее, выше, сильнее!»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35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848544" y="116631"/>
            <a:ext cx="7848872" cy="93073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Ориентирую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своих учеников на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 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железнодорожного транспорта через</a:t>
            </a:r>
          </a:p>
        </p:txBody>
      </p:sp>
      <p:pic>
        <p:nvPicPr>
          <p:cNvPr id="8" name="Picture 3" descr="E:\2010-2012гг\Новая папка (5)\DSC038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4272">
            <a:off x="6139985" y="2890761"/>
            <a:ext cx="1494695" cy="10005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7" descr="DSC0385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10029">
            <a:off x="3515587" y="980728"/>
            <a:ext cx="2216697" cy="14834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2" descr="E:\Новая папка (2)\фото буклет\DSCN687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683006">
            <a:off x="412886" y="1124202"/>
            <a:ext cx="2623787" cy="1728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4" descr="DSC0118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83199">
            <a:off x="3449102" y="2993499"/>
            <a:ext cx="1838096" cy="10389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3" descr="C:\Documents and Settings\user\Рабочий стол\Новая папка (5)\DSCN4025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297186">
            <a:off x="2347653" y="4963690"/>
            <a:ext cx="2010261" cy="12795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Picture 2" descr="E:\ж.д.в нач.шк\DSC09983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0259">
            <a:off x="732759" y="3231032"/>
            <a:ext cx="2170552" cy="13780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3" descr="E:\ж.д.в нач.шк\DSC09996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8962">
            <a:off x="6338409" y="1206576"/>
            <a:ext cx="1761852" cy="11794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 rot="800798">
            <a:off x="5618238" y="3875088"/>
            <a:ext cx="21664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Классный час </a:t>
            </a:r>
          </a:p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«Моя железная дорога»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21300656">
            <a:off x="2100542" y="6174243"/>
            <a:ext cx="371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Конкурсно-познавательная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игра «Путешествие по железной дороге»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20888194">
            <a:off x="726691" y="4529714"/>
            <a:ext cx="296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Игра-КВН «Все работы хороши, выбирай на вкус!»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687305">
            <a:off x="6036423" y="2488703"/>
            <a:ext cx="27370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«Счастливого пути!»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20774144">
            <a:off x="912376" y="2751369"/>
            <a:ext cx="2438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«Хочу все знать!»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20917787">
            <a:off x="3429294" y="2420629"/>
            <a:ext cx="28003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Занятие факультатива «Школа безопасности»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21255935">
            <a:off x="3343298" y="4059326"/>
            <a:ext cx="28249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Интеллектуальный турнир «Правила железнодорожные очень серьезные!»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87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1" descr="C:\Documents and Settings\Пользователь\Рабочий стол\ФОТО\гонч\урок натальи игоревны\DSC083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8599">
            <a:off x="6933203" y="1578195"/>
            <a:ext cx="1972718" cy="12769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1290" y="1368205"/>
            <a:ext cx="2430220" cy="15914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136576" y="326495"/>
            <a:ext cx="7762860" cy="102251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оспитываю любовь </a:t>
            </a:r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природе через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dirty="0" smtClean="0">
              <a:solidFill>
                <a:srgbClr val="8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E:\фотографии за 2010-2011 уч.год\Детский сад День защиты детей\DSC054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48891">
            <a:off x="1564568" y="3974265"/>
            <a:ext cx="3494185" cy="23390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2" descr="E:\Начальная школа Осенний бал 2014 г\DCIM\100D5300\DSC_00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2445">
            <a:off x="361851" y="1645806"/>
            <a:ext cx="3097011" cy="20646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 rot="20888027">
            <a:off x="2681527" y="6297532"/>
            <a:ext cx="26432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Акция «В гости к лету»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20945868">
            <a:off x="690950" y="3797045"/>
            <a:ext cx="24388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Праздник урожая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28864" y="3043828"/>
            <a:ext cx="32660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«Безопасный отдых </a:t>
            </a:r>
          </a:p>
          <a:p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на природе»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401764">
            <a:off x="6701033" y="2936381"/>
            <a:ext cx="2268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Классный час «Изучай и береги родную природу»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34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</TotalTime>
  <Words>311</Words>
  <Application>Microsoft Office PowerPoint</Application>
  <PresentationFormat>Лист A4 (210x297 мм)</PresentationFormat>
  <Paragraphs>62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94</cp:revision>
  <cp:lastPrinted>2015-06-28T07:05:06Z</cp:lastPrinted>
  <dcterms:created xsi:type="dcterms:W3CDTF">2015-06-22T06:59:26Z</dcterms:created>
  <dcterms:modified xsi:type="dcterms:W3CDTF">2017-12-24T00:40:29Z</dcterms:modified>
</cp:coreProperties>
</file>