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C5953A67-62DF-47D0-8EAB-AD314A97261C}">
          <p14:sldIdLst>
            <p14:sldId id="258"/>
            <p14:sldId id="257"/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5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3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434163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3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4" y="930145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1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2" y="329185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6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6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accent2">
                <a:lumMod val="60000"/>
                <a:lumOff val="40000"/>
              </a:schemeClr>
            </a:gs>
            <a:gs pos="0">
              <a:schemeClr val="bg2">
                <a:tint val="98000"/>
                <a:shade val="90000"/>
                <a:satMod val="160000"/>
                <a:lumMod val="100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8136904" cy="1793167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Альбом рисунков</a:t>
            </a:r>
            <a:b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теме: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805265"/>
            <a:ext cx="6933155" cy="88211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Совместная работа родителей с детьми</a:t>
            </a:r>
          </a:p>
          <a:p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 descr="71-raskraska-копия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132298"/>
            <a:ext cx="2952328" cy="3311525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772" b="99213" l="209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350483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64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uti-puti.com.ua/rek/kon/ris/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081" y="1988841"/>
            <a:ext cx="3956511" cy="4222822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obliqueTop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2" descr="http://fotohomka.ru/images/Jan/08/d62c5909575dddfe10f08d76d4b7f628/mini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7" y="509703"/>
            <a:ext cx="3925137" cy="4488847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5112535" y="5190835"/>
            <a:ext cx="3499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МАТВЕЙ ЕЛЫШЕВ - 4 </a:t>
            </a:r>
            <a:r>
              <a:rPr lang="ru-RU" b="1" spc="50" dirty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8565" y="1381418"/>
            <a:ext cx="3374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КАТЯ АБРАМОВА  - </a:t>
            </a:r>
            <a:r>
              <a:rPr lang="ru-RU" b="1" spc="50" dirty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maam.ru/images/users/photos/medium/0a93f0ae0cf115019a63a2095f33544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8675" y="3592468"/>
            <a:ext cx="3833507" cy="2664295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2" descr="http://www.vestaunion.ru/gallery/published/publicdata/VESTA/attachments/pd/4/e6141331dfe43a6869cffe40712300da_8999a.9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78" y="438878"/>
            <a:ext cx="3884524" cy="2630080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6" descr="http://www.maam.ru/upload/blogs/077c3888cd6260c76bae661a39a508b0.jpg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26387" y="438878"/>
            <a:ext cx="3988547" cy="2664294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96678" y="3214008"/>
            <a:ext cx="3687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АЛИМ НИГАМАТОВ  - 4 ГОДА</a:t>
            </a:r>
            <a:endParaRPr lang="ru-RU" b="1" spc="50" dirty="0">
              <a:ln w="11430"/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92541" y="3229171"/>
            <a:ext cx="3822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 САЛТАНОВ - 4 </a:t>
            </a:r>
            <a:r>
              <a:rPr lang="ru-RU" b="1" spc="50" dirty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68184" y="6213420"/>
            <a:ext cx="36636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АЛИСА ПЕРВАКОВА - </a:t>
            </a:r>
            <a:r>
              <a:rPr lang="ru-RU" b="1" spc="50" dirty="0">
                <a:ln w="11430"/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 ГОДА</a:t>
            </a:r>
          </a:p>
        </p:txBody>
      </p:sp>
    </p:spTree>
    <p:extLst>
      <p:ext uri="{BB962C8B-B14F-4D97-AF65-F5344CB8AC3E}">
        <p14:creationId xmlns:p14="http://schemas.microsoft.com/office/powerpoint/2010/main" val="165704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353" t="30631" r="35497" b="33096"/>
          <a:stretch/>
        </p:blipFill>
        <p:spPr bwMode="auto">
          <a:xfrm>
            <a:off x="539552" y="476673"/>
            <a:ext cx="2376264" cy="2952328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86" t="32921" r="24646" b="36386"/>
          <a:stretch/>
        </p:blipFill>
        <p:spPr bwMode="auto">
          <a:xfrm>
            <a:off x="755576" y="4005064"/>
            <a:ext cx="3528392" cy="2189409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535" t="30399" r="37576" b="34801"/>
          <a:stretch/>
        </p:blipFill>
        <p:spPr bwMode="auto">
          <a:xfrm>
            <a:off x="3325023" y="488303"/>
            <a:ext cx="2376264" cy="2952328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826" t="33583" r="18736" b="33390"/>
          <a:stretch/>
        </p:blipFill>
        <p:spPr bwMode="auto">
          <a:xfrm>
            <a:off x="4867153" y="4005063"/>
            <a:ext cx="3468126" cy="2189409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32" t="38276" r="17059" b="-849"/>
          <a:stretch/>
        </p:blipFill>
        <p:spPr bwMode="auto">
          <a:xfrm>
            <a:off x="6084168" y="476673"/>
            <a:ext cx="2448272" cy="2961381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9781" y="3556521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САШИ ФАТТАХОВ - 4 ГОДА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8204" y="356933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ЖАННА КОНИЩЕВА - 5 ЛЕТ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43216" y="3565279"/>
            <a:ext cx="25910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АРИНА НАГОРНАЯ – 5 ЛЕТ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2895" y="6294701"/>
            <a:ext cx="3005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МИЛАНА СУЛТАНОВА – 4 ГОДА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6260854"/>
            <a:ext cx="2723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КСЮША ТОРОПОВА – 5 ЛЕТ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0245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338</TotalTime>
  <Words>57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Times New Roman</vt:lpstr>
      <vt:lpstr>Verdana</vt:lpstr>
      <vt:lpstr>Wingdings 2</vt:lpstr>
      <vt:lpstr>Аспект</vt:lpstr>
      <vt:lpstr>Альбом рисунков по теме: «Сказкотерапия»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Это я</cp:lastModifiedBy>
  <cp:revision>24</cp:revision>
  <dcterms:modified xsi:type="dcterms:W3CDTF">2017-12-24T16:34:07Z</dcterms:modified>
</cp:coreProperties>
</file>