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3" r:id="rId6"/>
    <p:sldId id="265" r:id="rId7"/>
    <p:sldId id="267" r:id="rId8"/>
    <p:sldId id="269" r:id="rId9"/>
    <p:sldId id="270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B1CF9-5FEC-4E28-8276-E93E4B2104A1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0E648-29BD-4916-802F-5BB4E7B337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844824"/>
            <a:ext cx="784887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Проект «АЗБУКА ДЫХАНИЯ»</a:t>
            </a:r>
          </a:p>
          <a:p>
            <a:r>
              <a:rPr lang="ru-RU" sz="4800" dirty="0" smtClean="0"/>
              <a:t>      </a:t>
            </a:r>
            <a:r>
              <a:rPr lang="ru-RU" sz="6600" dirty="0" smtClean="0">
                <a:solidFill>
                  <a:srgbClr val="0070C0"/>
                </a:solidFill>
              </a:rPr>
              <a:t>ЛОГОРИТМИКА  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4509120"/>
            <a:ext cx="3168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Воспитатели группы «Радуга»:</a:t>
            </a:r>
          </a:p>
          <a:p>
            <a:r>
              <a:rPr lang="ru-RU" dirty="0" err="1" smtClean="0"/>
              <a:t>Марушева</a:t>
            </a:r>
            <a:r>
              <a:rPr lang="ru-RU" dirty="0" smtClean="0"/>
              <a:t> </a:t>
            </a:r>
            <a:r>
              <a:rPr lang="ru-RU" dirty="0" smtClean="0"/>
              <a:t>Е.А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Соколова А.Г</a:t>
            </a:r>
          </a:p>
          <a:p>
            <a:r>
              <a:rPr lang="ru-RU" dirty="0" smtClean="0"/>
              <a:t>Учитель-логопед</a:t>
            </a:r>
            <a:endParaRPr lang="ru-RU" dirty="0" smtClean="0"/>
          </a:p>
          <a:p>
            <a:r>
              <a:rPr lang="ru-RU" dirty="0" smtClean="0"/>
              <a:t>Александрова Е.В.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2780928"/>
            <a:ext cx="8874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С</a:t>
            </a:r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П</a:t>
            </a:r>
            <a:r>
              <a:rPr lang="ru-RU" sz="5400" dirty="0" smtClean="0">
                <a:solidFill>
                  <a:srgbClr val="FFFF00"/>
                </a:solidFill>
              </a:rPr>
              <a:t>А</a:t>
            </a:r>
            <a:r>
              <a:rPr lang="ru-RU" sz="5400" dirty="0" smtClean="0">
                <a:solidFill>
                  <a:srgbClr val="00B050"/>
                </a:solidFill>
              </a:rPr>
              <a:t>С</a:t>
            </a:r>
            <a:r>
              <a:rPr lang="ru-RU" sz="5400" dirty="0" smtClean="0">
                <a:solidFill>
                  <a:srgbClr val="00B0F0"/>
                </a:solidFill>
              </a:rPr>
              <a:t>И</a:t>
            </a:r>
            <a:r>
              <a:rPr lang="ru-RU" sz="5400" dirty="0" smtClean="0">
                <a:solidFill>
                  <a:srgbClr val="0070C0"/>
                </a:solidFill>
              </a:rPr>
              <a:t>Б</a:t>
            </a:r>
            <a:r>
              <a:rPr lang="ru-RU" sz="5400" dirty="0" smtClean="0">
                <a:solidFill>
                  <a:srgbClr val="7030A0"/>
                </a:solidFill>
              </a:rPr>
              <a:t>О</a:t>
            </a:r>
            <a:r>
              <a:rPr lang="ru-RU" sz="5400" dirty="0" smtClean="0"/>
              <a:t> </a:t>
            </a:r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ЗА</a:t>
            </a:r>
            <a:r>
              <a:rPr lang="ru-RU" sz="5400" dirty="0" smtClean="0"/>
              <a:t> </a:t>
            </a:r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ВНИМАНИЕ</a:t>
            </a:r>
            <a:endParaRPr lang="ru-RU" sz="5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07704" y="1412776"/>
            <a:ext cx="67687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Обоснование для разработки </a:t>
            </a:r>
            <a:r>
              <a:rPr lang="ru-RU" sz="2800" u="sng" dirty="0"/>
              <a:t>проблемы</a:t>
            </a:r>
            <a:r>
              <a:rPr lang="ru-RU" sz="2800" dirty="0"/>
              <a:t>: В последнее время отмечается увеличение количества детей, имеющих нарушения </a:t>
            </a:r>
            <a:r>
              <a:rPr lang="ru-RU" sz="2800" dirty="0" smtClean="0"/>
              <a:t>речи .</a:t>
            </a:r>
            <a:r>
              <a:rPr lang="en-US" sz="2800" dirty="0" smtClean="0"/>
              <a:t> </a:t>
            </a:r>
            <a:r>
              <a:rPr lang="ru-RU" sz="2800" dirty="0" smtClean="0"/>
              <a:t> </a:t>
            </a:r>
            <a:r>
              <a:rPr lang="ru-RU" sz="2800" dirty="0"/>
              <a:t>Необходимо не только устранять уже имеющиеся нарушения речи, но и проводить профилактическую работу.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67744" y="548680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ПРОЕКТ -</a:t>
            </a:r>
            <a:r>
              <a:rPr lang="ru-RU" sz="3200" dirty="0" smtClean="0"/>
              <a:t>ДОЛГОСРОЧНЫЙ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995494" y="4437112"/>
            <a:ext cx="71485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Участники проекта:</a:t>
            </a:r>
          </a:p>
          <a:p>
            <a:pPr algn="ctr"/>
            <a:r>
              <a:rPr lang="ru-RU" sz="2800" dirty="0" smtClean="0"/>
              <a:t>Воспитатели группы</a:t>
            </a:r>
            <a:r>
              <a:rPr lang="en-US" sz="2800" dirty="0" smtClean="0"/>
              <a:t>,</a:t>
            </a:r>
            <a:r>
              <a:rPr lang="ru-RU" sz="2800" dirty="0" smtClean="0"/>
              <a:t> логопед</a:t>
            </a:r>
            <a:r>
              <a:rPr lang="en-US" sz="2800" dirty="0" smtClean="0"/>
              <a:t>,</a:t>
            </a:r>
            <a:r>
              <a:rPr lang="ru-RU" sz="2800" dirty="0" smtClean="0"/>
              <a:t>дети и родители группы «Радуга»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95128" y="260648"/>
            <a:ext cx="784887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Логоритмические</a:t>
            </a:r>
            <a:r>
              <a:rPr lang="ru-RU" sz="2800" dirty="0"/>
              <a:t> занятия направлены на всестороннее развитие ребёнка, совершенствование его речи, овладение двигательными навыками, умение ориентироваться в окружающем мире, понимание смысла предлагаемых заданий, на способность преодолевать трудности, творчески проявлять себя. Ежедневное выполнение в определённое время различных по своему характеру </a:t>
            </a:r>
            <a:r>
              <a:rPr lang="ru-RU" sz="2800" dirty="0" err="1"/>
              <a:t>логоритмических</a:t>
            </a:r>
            <a:r>
              <a:rPr lang="ru-RU" sz="2800" dirty="0"/>
              <a:t> упражнений (утренняя дыхательно-голосовая зарядка с движением, упражнения на расслабление, пение гласных звуков с движением и т.д.) приучает детей к оздоровительному режиму.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9832" y="1124744"/>
            <a:ext cx="324036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schu-rybku.ru/itptimg.cgi?i=https%3A%2F%2Fcdn2.top-shop.ru%2F4f%2F07%2Fbig_1a3153a66a8f726e5c6d7b2909e6074f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188640"/>
            <a:ext cx="2699792" cy="4121821"/>
          </a:xfrm>
          <a:prstGeom prst="rect">
            <a:avLst/>
          </a:prstGeom>
          <a:noFill/>
        </p:spPr>
      </p:pic>
      <p:pic>
        <p:nvPicPr>
          <p:cNvPr id="1028" name="Picture 4" descr="http://www.knigisosklada.ru/images/books/2364/big/23649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2780928"/>
            <a:ext cx="2711058" cy="388843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188640"/>
            <a:ext cx="522258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Подбор и изучение методической литературы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424847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2780928"/>
            <a:ext cx="4899422" cy="3610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89548" y="908720"/>
            <a:ext cx="4554452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000" dirty="0" smtClean="0"/>
              <a:t>Разработка презентаций для родителей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5842" name="Picture 2" descr="https://pp.userapi.com/c831109/v831109914/1657f/A9QVkVdOsN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3356992"/>
            <a:ext cx="6224013" cy="3501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4" name="Picture 4" descr="https://pp.userapi.com/c830708/v830708914/10451/WjXmdGIJSZ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66642" y="0"/>
            <a:ext cx="4177358" cy="37890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6" name="Picture 6" descr="https://pp.userapi.com/c621704/v621704914/4a2da/OLI_eLxnppM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0"/>
            <a:ext cx="4145116" cy="37170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843808" y="188640"/>
            <a:ext cx="390113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Изготовление  </a:t>
            </a:r>
            <a:r>
              <a:rPr lang="ru-RU" dirty="0" err="1" smtClean="0"/>
              <a:t>д</a:t>
            </a:r>
            <a:r>
              <a:rPr lang="ru-RU" dirty="0" smtClean="0"/>
              <a:t>/и, пособий, картотек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8914" name="Picture 2" descr="https://pp.userapi.com/c840638/v840638914/35201/SH2jFVJSfv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88640"/>
            <a:ext cx="2016224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6" name="Picture 4" descr="https://pp.userapi.com/c841321/v841321914/4ce6a/-gXMx1eLrk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260648"/>
            <a:ext cx="2103345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8" name="Picture 6" descr="https://pp.userapi.com/c830309/v830309914/1582e/HY_vpwXgZUU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07904" y="260648"/>
            <a:ext cx="1656184" cy="26689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20" name="Picture 8" descr="https://pp.userapi.com/c841629/v841629914/4d6f2/2RPApuoMub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3068960"/>
            <a:ext cx="2332077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22" name="Picture 10" descr="https://pp.userapi.com/c840723/v840723914/35485/s5r4xsWXpRk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60232" y="3212976"/>
            <a:ext cx="2232248" cy="3391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7030A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24" name="Picture 12" descr="https://pp.userapi.com/c841320/v841320914/4d1d8/KieDt0ilcGo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75856" y="3212976"/>
            <a:ext cx="2730970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396536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55576" y="404664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Существует много игр для развития дыхания. </a:t>
            </a:r>
            <a:r>
              <a:rPr lang="ru-RU" sz="2000" dirty="0" smtClean="0"/>
              <a:t>Предлагаем Вам те, которые обязательно понравятся вашему ребёнку.</a:t>
            </a:r>
          </a:p>
          <a:p>
            <a:r>
              <a:rPr lang="ru-RU" sz="2000" dirty="0" smtClean="0"/>
              <a:t>Дуть на ватку, пушинку, мелкие бумажки. Губы ребёнка должны быть округлены и слегка вытянуты вперёд.</a:t>
            </a:r>
          </a:p>
          <a:p>
            <a:r>
              <a:rPr lang="ru-RU" sz="2000" dirty="0" smtClean="0"/>
              <a:t>Наполните таз водой и научите ребёнка дуть на лёгкие предметы, находящиеся в тазу, например, кораблики. Вы можете устроить соревнование: чей кораблик дальше уплыл.</a:t>
            </a:r>
          </a:p>
          <a:p>
            <a:r>
              <a:rPr lang="ru-RU" sz="2000" dirty="0" smtClean="0"/>
              <a:t>Нравится малышам пускать мыльные пузыри.</a:t>
            </a:r>
          </a:p>
          <a:p>
            <a:r>
              <a:rPr lang="ru-RU" sz="2000" dirty="0" smtClean="0"/>
              <a:t>Не пренебрегайте игрой на музыкальных инструментах! Годятся дудки, губная гармошка. Можно создать музыкальный оркестр, где у каждого члена семьи будет свой инструмент.</a:t>
            </a:r>
          </a:p>
          <a:p>
            <a:r>
              <a:rPr lang="ru-RU" sz="2000" dirty="0" smtClean="0"/>
              <a:t>Поднять руки вверх — вдох, опуская руки — выдох. Постепенно можно усложнять задания. На выдохе — </a:t>
            </a:r>
            <a:r>
              <a:rPr lang="ru-RU" sz="2000" dirty="0" err="1" smtClean="0"/>
              <a:t>пропевать</a:t>
            </a:r>
            <a:r>
              <a:rPr lang="ru-RU" sz="2000" dirty="0" smtClean="0"/>
              <a:t> гласные звуки (а, о, у, и), затем </a:t>
            </a:r>
            <a:r>
              <a:rPr lang="ru-RU" sz="2000" dirty="0" err="1" smtClean="0"/>
              <a:t>пропевать</a:t>
            </a:r>
            <a:r>
              <a:rPr lang="ru-RU" sz="2000" dirty="0" smtClean="0"/>
              <a:t> их в сочетании с согласными звуками. Далее на выдохе можно </a:t>
            </a:r>
            <a:r>
              <a:rPr lang="ru-RU" sz="2000" dirty="0" err="1" smtClean="0"/>
              <a:t>пропевать</a:t>
            </a:r>
            <a:r>
              <a:rPr lang="ru-RU" sz="2000" dirty="0" smtClean="0"/>
              <a:t> слова: кот, дом, кит и т.д. Также можно </a:t>
            </a:r>
            <a:r>
              <a:rPr lang="ru-RU" sz="2000" dirty="0" err="1" smtClean="0"/>
              <a:t>пропевать</a:t>
            </a:r>
            <a:r>
              <a:rPr lang="ru-RU" sz="2000" dirty="0" smtClean="0"/>
              <a:t> междометия: "А! О! Ах! Ох! Ух!" и т. д.</a:t>
            </a:r>
          </a:p>
          <a:p>
            <a:r>
              <a:rPr lang="ru-RU" sz="2000" dirty="0" smtClean="0"/>
              <a:t>Возьмите в руки длинную верёвочку и спрячьте её в кулаке. Предложите ребёнку взять кончик верёвки и начать тянуть верёвку непрерывно </a:t>
            </a:r>
            <a:r>
              <a:rPr lang="ru-RU" sz="2000" dirty="0" err="1" smtClean="0"/>
              <a:t>пропевать</a:t>
            </a:r>
            <a:r>
              <a:rPr lang="ru-RU" sz="2000" dirty="0" smtClean="0"/>
              <a:t> гласный звук (а, о, у, и…), вытягивая при этом верёвочку. Верёвочка может быть длинной или короткой.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27a1c5377dd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75656" y="692696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Таким </a:t>
            </a:r>
            <a:r>
              <a:rPr lang="ru-RU" sz="3200" dirty="0"/>
              <a:t>образом, использование системы специальных упражнений, различных игр </a:t>
            </a:r>
            <a:r>
              <a:rPr lang="ru-RU" sz="3200" dirty="0" smtClean="0"/>
              <a:t>с детьми </a:t>
            </a:r>
            <a:r>
              <a:rPr lang="ru-RU" sz="3200" dirty="0"/>
              <a:t> позволит добиться положительных результатов в развитии речи и музыкальности, </a:t>
            </a:r>
            <a:r>
              <a:rPr lang="ru-RU" sz="3200" dirty="0" err="1"/>
              <a:t>координированности</a:t>
            </a:r>
            <a:r>
              <a:rPr lang="ru-RU" sz="3200" dirty="0"/>
              <a:t> движений со словом, сформирует положительный эмоциональный настрой, научит общению со сверстниками.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363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22</dc:creator>
  <cp:lastModifiedBy>Витя</cp:lastModifiedBy>
  <cp:revision>7</cp:revision>
  <dcterms:created xsi:type="dcterms:W3CDTF">2017-12-20T18:05:35Z</dcterms:created>
  <dcterms:modified xsi:type="dcterms:W3CDTF">2017-12-24T17:16:37Z</dcterms:modified>
</cp:coreProperties>
</file>