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CC0000"/>
    <a:srgbClr val="BC0B18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66256" y="1947496"/>
            <a:ext cx="58725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Берегите </a:t>
            </a:r>
            <a:r>
              <a:rPr lang="ru-RU" sz="8000" b="1" dirty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ёлочку</a:t>
            </a:r>
            <a:r>
              <a:rPr lang="ru-RU" sz="8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!</a:t>
            </a:r>
            <a:endParaRPr lang="ru-RU" sz="8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ycast.ru/uploads/2016/09/16/199133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974" y="1139589"/>
            <a:ext cx="3788472" cy="503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iles.web2edu.ru/eeadbcb6-1356-474e-acce-e960e41fadda/ef2d5197-3ed3-455d-bb49-903117202ca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830" y="1"/>
            <a:ext cx="9362364" cy="227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3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3868" y="34943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З</a:t>
            </a:r>
            <a:endParaRPr lang="ru-RU" sz="4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https://img-fotki.yandex.ru/get/15526/201409892.d6/0_102faa_97ddc6f3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836"/>
            <a:ext cx="9196774" cy="6619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8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4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Garamond Premr Pro Smbd</vt:lpstr>
      <vt:lpstr>Tahoma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57</cp:revision>
  <dcterms:created xsi:type="dcterms:W3CDTF">2013-11-19T05:52:05Z</dcterms:created>
  <dcterms:modified xsi:type="dcterms:W3CDTF">2017-12-24T10:30:49Z</dcterms:modified>
</cp:coreProperties>
</file>